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66" r:id="rId3"/>
    <p:sldId id="259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3" r:id="rId16"/>
    <p:sldId id="286" r:id="rId17"/>
    <p:sldId id="264" r:id="rId18"/>
    <p:sldId id="287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62" r:id="rId27"/>
    <p:sldId id="290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270"/>
    <a:srgbClr val="FFEDDB"/>
    <a:srgbClr val="61C0BF"/>
    <a:srgbClr val="FFB6B9"/>
    <a:srgbClr val="FAE3D9"/>
    <a:srgbClr val="0000FF"/>
    <a:srgbClr val="FFFFFF"/>
    <a:srgbClr val="4D8BD5"/>
    <a:srgbClr val="83BDD5"/>
    <a:srgbClr val="B6F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6E6FEB-6997-41F8-AE58-3EF3AD11597E}" v="157" dt="2024-10-16T05:57:38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1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chpisit Sarik-PTTLNG" userId="4eec40b1-6d58-4fd2-961e-8e4ea633460b" providerId="ADAL" clId="{F36E6FEB-6997-41F8-AE58-3EF3AD11597E}"/>
    <pc:docChg chg="undo redo custSel addSld delSld modSld sldOrd">
      <pc:chgData name="Wechpisit Sarik-PTTLNG" userId="4eec40b1-6d58-4fd2-961e-8e4ea633460b" providerId="ADAL" clId="{F36E6FEB-6997-41F8-AE58-3EF3AD11597E}" dt="2024-10-16T05:58:05.110" v="6462" actId="1076"/>
      <pc:docMkLst>
        <pc:docMk/>
      </pc:docMkLst>
      <pc:sldChg chg="modSp mod">
        <pc:chgData name="Wechpisit Sarik-PTTLNG" userId="4eec40b1-6d58-4fd2-961e-8e4ea633460b" providerId="ADAL" clId="{F36E6FEB-6997-41F8-AE58-3EF3AD11597E}" dt="2024-10-16T03:29:45.098" v="1299" actId="207"/>
        <pc:sldMkLst>
          <pc:docMk/>
          <pc:sldMk cId="2782339186" sldId="259"/>
        </pc:sldMkLst>
        <pc:spChg chg="mod">
          <ac:chgData name="Wechpisit Sarik-PTTLNG" userId="4eec40b1-6d58-4fd2-961e-8e4ea633460b" providerId="ADAL" clId="{F36E6FEB-6997-41F8-AE58-3EF3AD11597E}" dt="2024-10-16T03:29:45.098" v="1299" actId="207"/>
          <ac:spMkLst>
            <pc:docMk/>
            <pc:sldMk cId="2782339186" sldId="259"/>
            <ac:spMk id="5" creationId="{8CED4869-7FBE-D491-020D-0F31265546FC}"/>
          </ac:spMkLst>
        </pc:spChg>
      </pc:sldChg>
      <pc:sldChg chg="addSp modSp mod ord">
        <pc:chgData name="Wechpisit Sarik-PTTLNG" userId="4eec40b1-6d58-4fd2-961e-8e4ea633460b" providerId="ADAL" clId="{F36E6FEB-6997-41F8-AE58-3EF3AD11597E}" dt="2024-10-16T05:54:23.432" v="6376" actId="14100"/>
        <pc:sldMkLst>
          <pc:docMk/>
          <pc:sldMk cId="1868503221" sldId="262"/>
        </pc:sldMkLst>
        <pc:spChg chg="add mod">
          <ac:chgData name="Wechpisit Sarik-PTTLNG" userId="4eec40b1-6d58-4fd2-961e-8e4ea633460b" providerId="ADAL" clId="{F36E6FEB-6997-41F8-AE58-3EF3AD11597E}" dt="2024-10-14T23:13:49.699" v="263" actId="164"/>
          <ac:spMkLst>
            <pc:docMk/>
            <pc:sldMk cId="1868503221" sldId="262"/>
            <ac:spMk id="4" creationId="{31D3933E-6424-A6B7-231F-0597C786CFF5}"/>
          </ac:spMkLst>
        </pc:spChg>
        <pc:spChg chg="add mod">
          <ac:chgData name="Wechpisit Sarik-PTTLNG" userId="4eec40b1-6d58-4fd2-961e-8e4ea633460b" providerId="ADAL" clId="{F36E6FEB-6997-41F8-AE58-3EF3AD11597E}" dt="2024-10-14T23:13:49.699" v="263" actId="164"/>
          <ac:spMkLst>
            <pc:docMk/>
            <pc:sldMk cId="1868503221" sldId="262"/>
            <ac:spMk id="5" creationId="{AEE036E3-34EC-6541-0354-BAD2DF633B82}"/>
          </ac:spMkLst>
        </pc:spChg>
        <pc:spChg chg="add mod">
          <ac:chgData name="Wechpisit Sarik-PTTLNG" userId="4eec40b1-6d58-4fd2-961e-8e4ea633460b" providerId="ADAL" clId="{F36E6FEB-6997-41F8-AE58-3EF3AD11597E}" dt="2024-10-14T23:13:49.699" v="263" actId="164"/>
          <ac:spMkLst>
            <pc:docMk/>
            <pc:sldMk cId="1868503221" sldId="262"/>
            <ac:spMk id="6" creationId="{0C287FA5-DFCE-29F2-A508-24408D5DF1CC}"/>
          </ac:spMkLst>
        </pc:spChg>
        <pc:spChg chg="add mod">
          <ac:chgData name="Wechpisit Sarik-PTTLNG" userId="4eec40b1-6d58-4fd2-961e-8e4ea633460b" providerId="ADAL" clId="{F36E6FEB-6997-41F8-AE58-3EF3AD11597E}" dt="2024-10-14T23:13:49.699" v="263" actId="164"/>
          <ac:spMkLst>
            <pc:docMk/>
            <pc:sldMk cId="1868503221" sldId="262"/>
            <ac:spMk id="7" creationId="{5C220313-C827-0038-5DF5-4179A78B6980}"/>
          </ac:spMkLst>
        </pc:spChg>
        <pc:spChg chg="add mod">
          <ac:chgData name="Wechpisit Sarik-PTTLNG" userId="4eec40b1-6d58-4fd2-961e-8e4ea633460b" providerId="ADAL" clId="{F36E6FEB-6997-41F8-AE58-3EF3AD11597E}" dt="2024-10-16T05:40:12.676" v="5653" actId="20577"/>
          <ac:spMkLst>
            <pc:docMk/>
            <pc:sldMk cId="1868503221" sldId="262"/>
            <ac:spMk id="8" creationId="{A90566AA-5D1E-5335-F585-85526738448C}"/>
          </ac:spMkLst>
        </pc:spChg>
        <pc:spChg chg="add mod">
          <ac:chgData name="Wechpisit Sarik-PTTLNG" userId="4eec40b1-6d58-4fd2-961e-8e4ea633460b" providerId="ADAL" clId="{F36E6FEB-6997-41F8-AE58-3EF3AD11597E}" dt="2024-10-16T05:54:23.432" v="6376" actId="14100"/>
          <ac:spMkLst>
            <pc:docMk/>
            <pc:sldMk cId="1868503221" sldId="262"/>
            <ac:spMk id="9" creationId="{3453D9FB-B03D-CC97-11C3-7E865C9BC0A5}"/>
          </ac:spMkLst>
        </pc:spChg>
        <pc:grpChg chg="add mod">
          <ac:chgData name="Wechpisit Sarik-PTTLNG" userId="4eec40b1-6d58-4fd2-961e-8e4ea633460b" providerId="ADAL" clId="{F36E6FEB-6997-41F8-AE58-3EF3AD11597E}" dt="2024-10-16T05:28:30.344" v="4910" actId="1076"/>
          <ac:grpSpMkLst>
            <pc:docMk/>
            <pc:sldMk cId="1868503221" sldId="262"/>
            <ac:grpSpMk id="2" creationId="{B74C5A6D-2416-D8D2-CC6B-015568121E7A}"/>
          </ac:grpSpMkLst>
        </pc:grpChg>
        <pc:picChg chg="add mod">
          <ac:chgData name="Wechpisit Sarik-PTTLNG" userId="4eec40b1-6d58-4fd2-961e-8e4ea633460b" providerId="ADAL" clId="{F36E6FEB-6997-41F8-AE58-3EF3AD11597E}" dt="2024-10-14T23:13:49.699" v="263" actId="164"/>
          <ac:picMkLst>
            <pc:docMk/>
            <pc:sldMk cId="1868503221" sldId="262"/>
            <ac:picMk id="3" creationId="{0E06E966-9346-B3EE-47D9-14DFAA6A8E55}"/>
          </ac:picMkLst>
        </pc:picChg>
      </pc:sldChg>
      <pc:sldChg chg="addSp delSp modSp mod">
        <pc:chgData name="Wechpisit Sarik-PTTLNG" userId="4eec40b1-6d58-4fd2-961e-8e4ea633460b" providerId="ADAL" clId="{F36E6FEB-6997-41F8-AE58-3EF3AD11597E}" dt="2024-10-16T04:12:47.833" v="2102" actId="14100"/>
        <pc:sldMkLst>
          <pc:docMk/>
          <pc:sldMk cId="3022050515" sldId="263"/>
        </pc:sldMkLst>
        <pc:spChg chg="add del mod">
          <ac:chgData name="Wechpisit Sarik-PTTLNG" userId="4eec40b1-6d58-4fd2-961e-8e4ea633460b" providerId="ADAL" clId="{F36E6FEB-6997-41F8-AE58-3EF3AD11597E}" dt="2024-10-16T03:28:57.436" v="1288" actId="478"/>
          <ac:spMkLst>
            <pc:docMk/>
            <pc:sldMk cId="3022050515" sldId="263"/>
            <ac:spMk id="2" creationId="{46D26469-A6B8-7A25-A967-DF56C0E2658A}"/>
          </ac:spMkLst>
        </pc:spChg>
        <pc:spChg chg="add mod">
          <ac:chgData name="Wechpisit Sarik-PTTLNG" userId="4eec40b1-6d58-4fd2-961e-8e4ea633460b" providerId="ADAL" clId="{F36E6FEB-6997-41F8-AE58-3EF3AD11597E}" dt="2024-10-16T03:29:09.021" v="1298" actId="14100"/>
          <ac:spMkLst>
            <pc:docMk/>
            <pc:sldMk cId="3022050515" sldId="263"/>
            <ac:spMk id="5" creationId="{2B906DFF-E5B5-169B-922E-FA67E4FD32BF}"/>
          </ac:spMkLst>
        </pc:spChg>
        <pc:spChg chg="add mod">
          <ac:chgData name="Wechpisit Sarik-PTTLNG" userId="4eec40b1-6d58-4fd2-961e-8e4ea633460b" providerId="ADAL" clId="{F36E6FEB-6997-41F8-AE58-3EF3AD11597E}" dt="2024-10-16T03:38:08.430" v="1387" actId="571"/>
          <ac:spMkLst>
            <pc:docMk/>
            <pc:sldMk cId="3022050515" sldId="263"/>
            <ac:spMk id="6" creationId="{6BF18771-EB90-6AD8-19FD-B8E5DACD348E}"/>
          </ac:spMkLst>
        </pc:spChg>
        <pc:spChg chg="add mod">
          <ac:chgData name="Wechpisit Sarik-PTTLNG" userId="4eec40b1-6d58-4fd2-961e-8e4ea633460b" providerId="ADAL" clId="{F36E6FEB-6997-41F8-AE58-3EF3AD11597E}" dt="2024-10-16T03:38:08.430" v="1387" actId="571"/>
          <ac:spMkLst>
            <pc:docMk/>
            <pc:sldMk cId="3022050515" sldId="263"/>
            <ac:spMk id="7" creationId="{09F3DEE2-AF47-4E3E-FF38-30ABAF2E3726}"/>
          </ac:spMkLst>
        </pc:spChg>
        <pc:spChg chg="add mod">
          <ac:chgData name="Wechpisit Sarik-PTTLNG" userId="4eec40b1-6d58-4fd2-961e-8e4ea633460b" providerId="ADAL" clId="{F36E6FEB-6997-41F8-AE58-3EF3AD11597E}" dt="2024-10-16T04:12:47.833" v="2102" actId="14100"/>
          <ac:spMkLst>
            <pc:docMk/>
            <pc:sldMk cId="3022050515" sldId="263"/>
            <ac:spMk id="14" creationId="{D0D2273E-6F83-4372-583A-3BD342623B9C}"/>
          </ac:spMkLst>
        </pc:spChg>
        <pc:spChg chg="add mod">
          <ac:chgData name="Wechpisit Sarik-PTTLNG" userId="4eec40b1-6d58-4fd2-961e-8e4ea633460b" providerId="ADAL" clId="{F36E6FEB-6997-41F8-AE58-3EF3AD11597E}" dt="2024-10-16T03:36:16.740" v="1340" actId="571"/>
          <ac:spMkLst>
            <pc:docMk/>
            <pc:sldMk cId="3022050515" sldId="263"/>
            <ac:spMk id="17" creationId="{4F36A3FE-FD95-16A0-EB4E-44020C2A7AB0}"/>
          </ac:spMkLst>
        </pc:spChg>
        <pc:spChg chg="add mod">
          <ac:chgData name="Wechpisit Sarik-PTTLNG" userId="4eec40b1-6d58-4fd2-961e-8e4ea633460b" providerId="ADAL" clId="{F36E6FEB-6997-41F8-AE58-3EF3AD11597E}" dt="2024-10-16T03:50:06.258" v="1963" actId="20577"/>
          <ac:spMkLst>
            <pc:docMk/>
            <pc:sldMk cId="3022050515" sldId="263"/>
            <ac:spMk id="18" creationId="{C67B1393-0B8A-B1B0-8EC0-157BB49AB467}"/>
          </ac:spMkLst>
        </pc:spChg>
        <pc:spChg chg="add mod">
          <ac:chgData name="Wechpisit Sarik-PTTLNG" userId="4eec40b1-6d58-4fd2-961e-8e4ea633460b" providerId="ADAL" clId="{F36E6FEB-6997-41F8-AE58-3EF3AD11597E}" dt="2024-10-16T03:37:56.673" v="1385" actId="1076"/>
          <ac:spMkLst>
            <pc:docMk/>
            <pc:sldMk cId="3022050515" sldId="263"/>
            <ac:spMk id="19" creationId="{9886F3E3-655C-4EB3-9C2D-36CB366E3A75}"/>
          </ac:spMkLst>
        </pc:spChg>
        <pc:spChg chg="add mod">
          <ac:chgData name="Wechpisit Sarik-PTTLNG" userId="4eec40b1-6d58-4fd2-961e-8e4ea633460b" providerId="ADAL" clId="{F36E6FEB-6997-41F8-AE58-3EF3AD11597E}" dt="2024-10-16T03:38:08.430" v="1387" actId="571"/>
          <ac:spMkLst>
            <pc:docMk/>
            <pc:sldMk cId="3022050515" sldId="263"/>
            <ac:spMk id="20" creationId="{0D928457-073D-F41F-1C76-B12CEF98A714}"/>
          </ac:spMkLst>
        </pc:spChg>
        <pc:spChg chg="add mod">
          <ac:chgData name="Wechpisit Sarik-PTTLNG" userId="4eec40b1-6d58-4fd2-961e-8e4ea633460b" providerId="ADAL" clId="{F36E6FEB-6997-41F8-AE58-3EF3AD11597E}" dt="2024-10-16T03:52:01.938" v="2024" actId="571"/>
          <ac:spMkLst>
            <pc:docMk/>
            <pc:sldMk cId="3022050515" sldId="263"/>
            <ac:spMk id="21" creationId="{CEBB74C0-3B85-A833-FCDA-28B1E229178E}"/>
          </ac:spMkLst>
        </pc:spChg>
        <pc:spChg chg="add mod">
          <ac:chgData name="Wechpisit Sarik-PTTLNG" userId="4eec40b1-6d58-4fd2-961e-8e4ea633460b" providerId="ADAL" clId="{F36E6FEB-6997-41F8-AE58-3EF3AD11597E}" dt="2024-10-16T03:52:01.938" v="2024" actId="571"/>
          <ac:spMkLst>
            <pc:docMk/>
            <pc:sldMk cId="3022050515" sldId="263"/>
            <ac:spMk id="22" creationId="{8A9D70EF-275F-1C1E-D844-398AEA677DE2}"/>
          </ac:spMkLst>
        </pc:spChg>
        <pc:spChg chg="add mod">
          <ac:chgData name="Wechpisit Sarik-PTTLNG" userId="4eec40b1-6d58-4fd2-961e-8e4ea633460b" providerId="ADAL" clId="{F36E6FEB-6997-41F8-AE58-3EF3AD11597E}" dt="2024-10-16T03:51:20.698" v="1997" actId="164"/>
          <ac:spMkLst>
            <pc:docMk/>
            <pc:sldMk cId="3022050515" sldId="263"/>
            <ac:spMk id="23" creationId="{0004E035-2668-61D3-531B-C661D2C93962}"/>
          </ac:spMkLst>
        </pc:spChg>
        <pc:spChg chg="add mod">
          <ac:chgData name="Wechpisit Sarik-PTTLNG" userId="4eec40b1-6d58-4fd2-961e-8e4ea633460b" providerId="ADAL" clId="{F36E6FEB-6997-41F8-AE58-3EF3AD11597E}" dt="2024-10-16T03:51:20.698" v="1997" actId="164"/>
          <ac:spMkLst>
            <pc:docMk/>
            <pc:sldMk cId="3022050515" sldId="263"/>
            <ac:spMk id="24" creationId="{BC090837-3DE4-8E77-76AA-C2E658D1028E}"/>
          </ac:spMkLst>
        </pc:spChg>
        <pc:spChg chg="add mod">
          <ac:chgData name="Wechpisit Sarik-PTTLNG" userId="4eec40b1-6d58-4fd2-961e-8e4ea633460b" providerId="ADAL" clId="{F36E6FEB-6997-41F8-AE58-3EF3AD11597E}" dt="2024-10-16T03:51:11.953" v="1992" actId="113"/>
          <ac:spMkLst>
            <pc:docMk/>
            <pc:sldMk cId="3022050515" sldId="263"/>
            <ac:spMk id="25" creationId="{1880B9E6-C0F1-CA4C-5ECF-59DA27AE2020}"/>
          </ac:spMkLst>
        </pc:spChg>
        <pc:spChg chg="add mod">
          <ac:chgData name="Wechpisit Sarik-PTTLNG" userId="4eec40b1-6d58-4fd2-961e-8e4ea633460b" providerId="ADAL" clId="{F36E6FEB-6997-41F8-AE58-3EF3AD11597E}" dt="2024-10-16T03:51:38.174" v="2020" actId="20577"/>
          <ac:spMkLst>
            <pc:docMk/>
            <pc:sldMk cId="3022050515" sldId="263"/>
            <ac:spMk id="26" creationId="{C0DBB51F-C4D6-F68D-A9E5-B6F737773BCD}"/>
          </ac:spMkLst>
        </pc:spChg>
        <pc:spChg chg="add mod">
          <ac:chgData name="Wechpisit Sarik-PTTLNG" userId="4eec40b1-6d58-4fd2-961e-8e4ea633460b" providerId="ADAL" clId="{F36E6FEB-6997-41F8-AE58-3EF3AD11597E}" dt="2024-10-16T03:50:22.388" v="1971" actId="1038"/>
          <ac:spMkLst>
            <pc:docMk/>
            <pc:sldMk cId="3022050515" sldId="263"/>
            <ac:spMk id="27" creationId="{D66A2A2B-5546-5DCE-49DC-A4DD21B65CDC}"/>
          </ac:spMkLst>
        </pc:spChg>
        <pc:spChg chg="add mod">
          <ac:chgData name="Wechpisit Sarik-PTTLNG" userId="4eec40b1-6d58-4fd2-961e-8e4ea633460b" providerId="ADAL" clId="{F36E6FEB-6997-41F8-AE58-3EF3AD11597E}" dt="2024-10-16T03:51:02.129" v="1988" actId="14100"/>
          <ac:spMkLst>
            <pc:docMk/>
            <pc:sldMk cId="3022050515" sldId="263"/>
            <ac:spMk id="28" creationId="{88E67FEF-2546-5EAA-8C98-0B39147B685B}"/>
          </ac:spMkLst>
        </pc:spChg>
        <pc:spChg chg="add mod">
          <ac:chgData name="Wechpisit Sarik-PTTLNG" userId="4eec40b1-6d58-4fd2-961e-8e4ea633460b" providerId="ADAL" clId="{F36E6FEB-6997-41F8-AE58-3EF3AD11597E}" dt="2024-10-16T03:51:13.558" v="1994"/>
          <ac:spMkLst>
            <pc:docMk/>
            <pc:sldMk cId="3022050515" sldId="263"/>
            <ac:spMk id="30" creationId="{D47C0040-2810-6FC9-003A-087302E6E692}"/>
          </ac:spMkLst>
        </pc:spChg>
        <pc:spChg chg="mod">
          <ac:chgData name="Wechpisit Sarik-PTTLNG" userId="4eec40b1-6d58-4fd2-961e-8e4ea633460b" providerId="ADAL" clId="{F36E6FEB-6997-41F8-AE58-3EF3AD11597E}" dt="2024-10-16T03:51:18.814" v="1996" actId="20577"/>
          <ac:spMkLst>
            <pc:docMk/>
            <pc:sldMk cId="3022050515" sldId="263"/>
            <ac:spMk id="32" creationId="{13DAFCA5-0E7E-5EE2-2A50-076263F610A6}"/>
          </ac:spMkLst>
        </pc:spChg>
        <pc:spChg chg="mod">
          <ac:chgData name="Wechpisit Sarik-PTTLNG" userId="4eec40b1-6d58-4fd2-961e-8e4ea633460b" providerId="ADAL" clId="{F36E6FEB-6997-41F8-AE58-3EF3AD11597E}" dt="2024-10-16T03:51:34.690" v="2019" actId="20577"/>
          <ac:spMkLst>
            <pc:docMk/>
            <pc:sldMk cId="3022050515" sldId="263"/>
            <ac:spMk id="33" creationId="{D08B4C46-AEF0-AC81-B727-378EB54CB973}"/>
          </ac:spMkLst>
        </pc:spChg>
        <pc:spChg chg="add del mod">
          <ac:chgData name="Wechpisit Sarik-PTTLNG" userId="4eec40b1-6d58-4fd2-961e-8e4ea633460b" providerId="ADAL" clId="{F36E6FEB-6997-41F8-AE58-3EF3AD11597E}" dt="2024-10-16T03:52:11.198" v="2049" actId="478"/>
          <ac:spMkLst>
            <pc:docMk/>
            <pc:sldMk cId="3022050515" sldId="263"/>
            <ac:spMk id="36" creationId="{54644FAB-AD6E-EF78-6A27-920FB7866CD0}"/>
          </ac:spMkLst>
        </pc:spChg>
        <pc:spChg chg="add mod">
          <ac:chgData name="Wechpisit Sarik-PTTLNG" userId="4eec40b1-6d58-4fd2-961e-8e4ea633460b" providerId="ADAL" clId="{F36E6FEB-6997-41F8-AE58-3EF3AD11597E}" dt="2024-10-16T03:52:20.902" v="2055" actId="1076"/>
          <ac:spMkLst>
            <pc:docMk/>
            <pc:sldMk cId="3022050515" sldId="263"/>
            <ac:spMk id="37" creationId="{79DA2926-277B-906D-19B3-591CBCE4A737}"/>
          </ac:spMkLst>
        </pc:spChg>
        <pc:grpChg chg="add mod">
          <ac:chgData name="Wechpisit Sarik-PTTLNG" userId="4eec40b1-6d58-4fd2-961e-8e4ea633460b" providerId="ADAL" clId="{F36E6FEB-6997-41F8-AE58-3EF3AD11597E}" dt="2024-10-16T03:51:23.120" v="2000" actId="1076"/>
          <ac:grpSpMkLst>
            <pc:docMk/>
            <pc:sldMk cId="3022050515" sldId="263"/>
            <ac:grpSpMk id="13" creationId="{C7F2C074-61AE-C750-8982-110C355E8BE2}"/>
          </ac:grpSpMkLst>
        </pc:grpChg>
        <pc:grpChg chg="add mod">
          <ac:chgData name="Wechpisit Sarik-PTTLNG" userId="4eec40b1-6d58-4fd2-961e-8e4ea633460b" providerId="ADAL" clId="{F36E6FEB-6997-41F8-AE58-3EF3AD11597E}" dt="2024-10-16T03:51:57.428" v="2023" actId="1076"/>
          <ac:grpSpMkLst>
            <pc:docMk/>
            <pc:sldMk cId="3022050515" sldId="263"/>
            <ac:grpSpMk id="29" creationId="{BDAEBC7C-FCF8-7A7B-F107-DEA061FEC994}"/>
          </ac:grpSpMkLst>
        </pc:grpChg>
        <pc:grpChg chg="add mod">
          <ac:chgData name="Wechpisit Sarik-PTTLNG" userId="4eec40b1-6d58-4fd2-961e-8e4ea633460b" providerId="ADAL" clId="{F36E6FEB-6997-41F8-AE58-3EF3AD11597E}" dt="2024-10-16T03:51:57.428" v="2023" actId="1076"/>
          <ac:grpSpMkLst>
            <pc:docMk/>
            <pc:sldMk cId="3022050515" sldId="263"/>
            <ac:grpSpMk id="31" creationId="{E1395B8C-48FA-A26D-3DFB-39392AE5FF7B}"/>
          </ac:grpSpMkLst>
        </pc:grpChg>
        <pc:grpChg chg="add mod">
          <ac:chgData name="Wechpisit Sarik-PTTLNG" userId="4eec40b1-6d58-4fd2-961e-8e4ea633460b" providerId="ADAL" clId="{F36E6FEB-6997-41F8-AE58-3EF3AD11597E}" dt="2024-10-16T03:51:57.428" v="2023" actId="1076"/>
          <ac:grpSpMkLst>
            <pc:docMk/>
            <pc:sldMk cId="3022050515" sldId="263"/>
            <ac:grpSpMk id="34" creationId="{B98B7971-AB8C-34B7-9C57-32441E1B684E}"/>
          </ac:grpSpMkLst>
        </pc:grpChg>
        <pc:grpChg chg="add mod">
          <ac:chgData name="Wechpisit Sarik-PTTLNG" userId="4eec40b1-6d58-4fd2-961e-8e4ea633460b" providerId="ADAL" clId="{F36E6FEB-6997-41F8-AE58-3EF3AD11597E}" dt="2024-10-16T03:52:01.938" v="2024" actId="571"/>
          <ac:grpSpMkLst>
            <pc:docMk/>
            <pc:sldMk cId="3022050515" sldId="263"/>
            <ac:grpSpMk id="35" creationId="{CD8BACA0-FE59-BDC1-8933-D8608A858A9B}"/>
          </ac:grpSpMkLst>
        </pc:grpChg>
        <pc:picChg chg="add mod">
          <ac:chgData name="Wechpisit Sarik-PTTLNG" userId="4eec40b1-6d58-4fd2-961e-8e4ea633460b" providerId="ADAL" clId="{F36E6FEB-6997-41F8-AE58-3EF3AD11597E}" dt="2024-10-16T03:38:08.430" v="1387" actId="571"/>
          <ac:picMkLst>
            <pc:docMk/>
            <pc:sldMk cId="3022050515" sldId="263"/>
            <ac:picMk id="4" creationId="{175044E5-27F5-1025-E567-23FA21A8FFCD}"/>
          </ac:picMkLst>
        </pc:picChg>
        <pc:picChg chg="add mod">
          <ac:chgData name="Wechpisit Sarik-PTTLNG" userId="4eec40b1-6d58-4fd2-961e-8e4ea633460b" providerId="ADAL" clId="{F36E6FEB-6997-41F8-AE58-3EF3AD11597E}" dt="2024-10-16T03:37:56.673" v="1385" actId="1076"/>
          <ac:picMkLst>
            <pc:docMk/>
            <pc:sldMk cId="3022050515" sldId="263"/>
            <ac:picMk id="16" creationId="{C1848F00-A92C-DD0C-77F5-AD79E75216BA}"/>
          </ac:picMkLst>
        </pc:picChg>
        <pc:cxnChg chg="add mod">
          <ac:chgData name="Wechpisit Sarik-PTTLNG" userId="4eec40b1-6d58-4fd2-961e-8e4ea633460b" providerId="ADAL" clId="{F36E6FEB-6997-41F8-AE58-3EF3AD11597E}" dt="2024-10-16T03:38:08.430" v="1387" actId="571"/>
          <ac:cxnSpMkLst>
            <pc:docMk/>
            <pc:sldMk cId="3022050515" sldId="263"/>
            <ac:cxnSpMk id="9" creationId="{8F861A4C-59AA-2B3A-EC56-7E49E587D1AA}"/>
          </ac:cxnSpMkLst>
        </pc:cxnChg>
        <pc:cxnChg chg="add mod">
          <ac:chgData name="Wechpisit Sarik-PTTLNG" userId="4eec40b1-6d58-4fd2-961e-8e4ea633460b" providerId="ADAL" clId="{F36E6FEB-6997-41F8-AE58-3EF3AD11597E}" dt="2024-10-16T03:38:08.430" v="1387" actId="571"/>
          <ac:cxnSpMkLst>
            <pc:docMk/>
            <pc:sldMk cId="3022050515" sldId="263"/>
            <ac:cxnSpMk id="11" creationId="{7AADA85A-686D-CC07-9C2B-9896C922DE3E}"/>
          </ac:cxnSpMkLst>
        </pc:cxnChg>
      </pc:sldChg>
      <pc:sldChg chg="addSp delSp modSp mod">
        <pc:chgData name="Wechpisit Sarik-PTTLNG" userId="4eec40b1-6d58-4fd2-961e-8e4ea633460b" providerId="ADAL" clId="{F36E6FEB-6997-41F8-AE58-3EF3AD11597E}" dt="2024-10-16T04:13:34.933" v="2133" actId="14100"/>
        <pc:sldMkLst>
          <pc:docMk/>
          <pc:sldMk cId="4154048565" sldId="264"/>
        </pc:sldMkLst>
        <pc:spChg chg="add mod">
          <ac:chgData name="Wechpisit Sarik-PTTLNG" userId="4eec40b1-6d58-4fd2-961e-8e4ea633460b" providerId="ADAL" clId="{F36E6FEB-6997-41F8-AE58-3EF3AD11597E}" dt="2024-10-16T04:08:44.983" v="2071" actId="14100"/>
          <ac:spMkLst>
            <pc:docMk/>
            <pc:sldMk cId="4154048565" sldId="264"/>
            <ac:spMk id="2" creationId="{6032FB35-E4F7-3C19-536C-D6014659F3FF}"/>
          </ac:spMkLst>
        </pc:spChg>
        <pc:spChg chg="add mod">
          <ac:chgData name="Wechpisit Sarik-PTTLNG" userId="4eec40b1-6d58-4fd2-961e-8e4ea633460b" providerId="ADAL" clId="{F36E6FEB-6997-41F8-AE58-3EF3AD11597E}" dt="2024-10-16T04:11:40.497" v="2088" actId="1076"/>
          <ac:spMkLst>
            <pc:docMk/>
            <pc:sldMk cId="4154048565" sldId="264"/>
            <ac:spMk id="9" creationId="{42604D38-5039-5E47-F88F-C78F2FC362BB}"/>
          </ac:spMkLst>
        </pc:spChg>
        <pc:spChg chg="add mod">
          <ac:chgData name="Wechpisit Sarik-PTTLNG" userId="4eec40b1-6d58-4fd2-961e-8e4ea633460b" providerId="ADAL" clId="{F36E6FEB-6997-41F8-AE58-3EF3AD11597E}" dt="2024-10-16T04:11:53.025" v="2091" actId="1076"/>
          <ac:spMkLst>
            <pc:docMk/>
            <pc:sldMk cId="4154048565" sldId="264"/>
            <ac:spMk id="11" creationId="{E66B9492-9396-3738-09E8-9D716BA5C2C9}"/>
          </ac:spMkLst>
        </pc:spChg>
        <pc:spChg chg="add mod topLvl">
          <ac:chgData name="Wechpisit Sarik-PTTLNG" userId="4eec40b1-6d58-4fd2-961e-8e4ea633460b" providerId="ADAL" clId="{F36E6FEB-6997-41F8-AE58-3EF3AD11597E}" dt="2024-10-16T04:12:33.619" v="2101" actId="20577"/>
          <ac:spMkLst>
            <pc:docMk/>
            <pc:sldMk cId="4154048565" sldId="264"/>
            <ac:spMk id="13" creationId="{72452734-9262-37F3-A7CB-2B63F6932B29}"/>
          </ac:spMkLst>
        </pc:spChg>
        <pc:spChg chg="add mod">
          <ac:chgData name="Wechpisit Sarik-PTTLNG" userId="4eec40b1-6d58-4fd2-961e-8e4ea633460b" providerId="ADAL" clId="{F36E6FEB-6997-41F8-AE58-3EF3AD11597E}" dt="2024-10-16T04:13:34.933" v="2133" actId="14100"/>
          <ac:spMkLst>
            <pc:docMk/>
            <pc:sldMk cId="4154048565" sldId="264"/>
            <ac:spMk id="16" creationId="{310E637B-D909-3AED-1FDB-73E438FDAAB9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18" creationId="{E7CC8F89-463B-74B5-FEDA-491D2964B39C}"/>
          </ac:spMkLst>
        </pc:spChg>
        <pc:spChg chg="mod">
          <ac:chgData name="Wechpisit Sarik-PTTLNG" userId="4eec40b1-6d58-4fd2-961e-8e4ea633460b" providerId="ADAL" clId="{F36E6FEB-6997-41F8-AE58-3EF3AD11597E}" dt="2024-10-16T04:13:08.205" v="2113" actId="20577"/>
          <ac:spMkLst>
            <pc:docMk/>
            <pc:sldMk cId="4154048565" sldId="264"/>
            <ac:spMk id="19" creationId="{F67604FB-6134-BA9A-D09C-50D4AFC646E5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21" creationId="{097C552F-B53E-9327-ED3C-C8197A5D19A3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22" creationId="{EB59E2F9-D17B-A62B-D712-339D842D7874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24" creationId="{FA4FA416-C7DB-E998-9EDF-55976BDF4714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25" creationId="{B68674C1-DA26-371E-B9F8-0C6484EFAA83}"/>
          </ac:spMkLst>
        </pc:spChg>
        <pc:spChg chg="mod">
          <ac:chgData name="Wechpisit Sarik-PTTLNG" userId="4eec40b1-6d58-4fd2-961e-8e4ea633460b" providerId="ADAL" clId="{F36E6FEB-6997-41F8-AE58-3EF3AD11597E}" dt="2024-10-16T04:12:53.270" v="2103"/>
          <ac:spMkLst>
            <pc:docMk/>
            <pc:sldMk cId="4154048565" sldId="264"/>
            <ac:spMk id="27" creationId="{F71E19BA-348B-C77B-29C5-C729852114A8}"/>
          </ac:spMkLst>
        </pc:spChg>
        <pc:spChg chg="mod">
          <ac:chgData name="Wechpisit Sarik-PTTLNG" userId="4eec40b1-6d58-4fd2-961e-8e4ea633460b" providerId="ADAL" clId="{F36E6FEB-6997-41F8-AE58-3EF3AD11597E}" dt="2024-10-16T04:13:22.038" v="2130" actId="313"/>
          <ac:spMkLst>
            <pc:docMk/>
            <pc:sldMk cId="4154048565" sldId="264"/>
            <ac:spMk id="28" creationId="{3B9868A2-6E4B-B068-A993-8C733D92A024}"/>
          </ac:spMkLst>
        </pc:spChg>
        <pc:spChg chg="add del mod">
          <ac:chgData name="Wechpisit Sarik-PTTLNG" userId="4eec40b1-6d58-4fd2-961e-8e4ea633460b" providerId="ADAL" clId="{F36E6FEB-6997-41F8-AE58-3EF3AD11597E}" dt="2024-10-16T04:13:03.445" v="2105" actId="478"/>
          <ac:spMkLst>
            <pc:docMk/>
            <pc:sldMk cId="4154048565" sldId="264"/>
            <ac:spMk id="29" creationId="{971E75F3-E33D-CC3D-58F8-E820D669A706}"/>
          </ac:spMkLst>
        </pc:spChg>
        <pc:grpChg chg="add del mod">
          <ac:chgData name="Wechpisit Sarik-PTTLNG" userId="4eec40b1-6d58-4fd2-961e-8e4ea633460b" providerId="ADAL" clId="{F36E6FEB-6997-41F8-AE58-3EF3AD11597E}" dt="2024-10-16T04:12:22.006" v="2096" actId="165"/>
          <ac:grpSpMkLst>
            <pc:docMk/>
            <pc:sldMk cId="4154048565" sldId="264"/>
            <ac:grpSpMk id="15" creationId="{5551C925-3F42-2B3D-CFC0-7BD16FE3950B}"/>
          </ac:grpSpMkLst>
        </pc:grpChg>
        <pc:grpChg chg="add mod">
          <ac:chgData name="Wechpisit Sarik-PTTLNG" userId="4eec40b1-6d58-4fd2-961e-8e4ea633460b" providerId="ADAL" clId="{F36E6FEB-6997-41F8-AE58-3EF3AD11597E}" dt="2024-10-16T04:12:56.660" v="2104" actId="1076"/>
          <ac:grpSpMkLst>
            <pc:docMk/>
            <pc:sldMk cId="4154048565" sldId="264"/>
            <ac:grpSpMk id="17" creationId="{F7A29F05-5740-D836-047F-F2161AF424C0}"/>
          </ac:grpSpMkLst>
        </pc:grpChg>
        <pc:grpChg chg="add mod">
          <ac:chgData name="Wechpisit Sarik-PTTLNG" userId="4eec40b1-6d58-4fd2-961e-8e4ea633460b" providerId="ADAL" clId="{F36E6FEB-6997-41F8-AE58-3EF3AD11597E}" dt="2024-10-16T04:12:56.660" v="2104" actId="1076"/>
          <ac:grpSpMkLst>
            <pc:docMk/>
            <pc:sldMk cId="4154048565" sldId="264"/>
            <ac:grpSpMk id="20" creationId="{670185FC-A5DF-25D7-478A-72F6AFD79C34}"/>
          </ac:grpSpMkLst>
        </pc:grpChg>
        <pc:grpChg chg="add del mod">
          <ac:chgData name="Wechpisit Sarik-PTTLNG" userId="4eec40b1-6d58-4fd2-961e-8e4ea633460b" providerId="ADAL" clId="{F36E6FEB-6997-41F8-AE58-3EF3AD11597E}" dt="2024-10-16T04:13:25.820" v="2131" actId="478"/>
          <ac:grpSpMkLst>
            <pc:docMk/>
            <pc:sldMk cId="4154048565" sldId="264"/>
            <ac:grpSpMk id="23" creationId="{20126177-7533-7F6A-C97A-ED80A7CED5B1}"/>
          </ac:grpSpMkLst>
        </pc:grpChg>
        <pc:grpChg chg="add mod">
          <ac:chgData name="Wechpisit Sarik-PTTLNG" userId="4eec40b1-6d58-4fd2-961e-8e4ea633460b" providerId="ADAL" clId="{F36E6FEB-6997-41F8-AE58-3EF3AD11597E}" dt="2024-10-16T04:12:56.660" v="2104" actId="1076"/>
          <ac:grpSpMkLst>
            <pc:docMk/>
            <pc:sldMk cId="4154048565" sldId="264"/>
            <ac:grpSpMk id="26" creationId="{53742FC5-9253-6310-9410-0A4E686190E8}"/>
          </ac:grpSpMkLst>
        </pc:grpChg>
        <pc:picChg chg="add del mod">
          <ac:chgData name="Wechpisit Sarik-PTTLNG" userId="4eec40b1-6d58-4fd2-961e-8e4ea633460b" providerId="ADAL" clId="{F36E6FEB-6997-41F8-AE58-3EF3AD11597E}" dt="2024-10-16T04:10:39.726" v="2076" actId="478"/>
          <ac:picMkLst>
            <pc:docMk/>
            <pc:sldMk cId="4154048565" sldId="264"/>
            <ac:picMk id="4" creationId="{0299E39D-38FC-E656-ECEE-F51F731F92B0}"/>
          </ac:picMkLst>
        </pc:picChg>
        <pc:picChg chg="add mod">
          <ac:chgData name="Wechpisit Sarik-PTTLNG" userId="4eec40b1-6d58-4fd2-961e-8e4ea633460b" providerId="ADAL" clId="{F36E6FEB-6997-41F8-AE58-3EF3AD11597E}" dt="2024-10-16T04:11:42.657" v="2089" actId="1076"/>
          <ac:picMkLst>
            <pc:docMk/>
            <pc:sldMk cId="4154048565" sldId="264"/>
            <ac:picMk id="6" creationId="{0CBBEB52-4EB6-4D40-E5F5-DB0E15171268}"/>
          </ac:picMkLst>
        </pc:picChg>
        <pc:picChg chg="add mod">
          <ac:chgData name="Wechpisit Sarik-PTTLNG" userId="4eec40b1-6d58-4fd2-961e-8e4ea633460b" providerId="ADAL" clId="{F36E6FEB-6997-41F8-AE58-3EF3AD11597E}" dt="2024-10-16T04:11:42.657" v="2089" actId="1076"/>
          <ac:picMkLst>
            <pc:docMk/>
            <pc:sldMk cId="4154048565" sldId="264"/>
            <ac:picMk id="8" creationId="{3006362A-84C2-45EC-F495-53736C6CF301}"/>
          </ac:picMkLst>
        </pc:picChg>
        <pc:cxnChg chg="add mod">
          <ac:chgData name="Wechpisit Sarik-PTTLNG" userId="4eec40b1-6d58-4fd2-961e-8e4ea633460b" providerId="ADAL" clId="{F36E6FEB-6997-41F8-AE58-3EF3AD11597E}" dt="2024-10-16T04:11:40.497" v="2088" actId="1076"/>
          <ac:cxnSpMkLst>
            <pc:docMk/>
            <pc:sldMk cId="4154048565" sldId="264"/>
            <ac:cxnSpMk id="10" creationId="{76A3D416-9B56-BE04-7B72-7658FED0DA85}"/>
          </ac:cxnSpMkLst>
        </pc:cxnChg>
        <pc:cxnChg chg="add mod">
          <ac:chgData name="Wechpisit Sarik-PTTLNG" userId="4eec40b1-6d58-4fd2-961e-8e4ea633460b" providerId="ADAL" clId="{F36E6FEB-6997-41F8-AE58-3EF3AD11597E}" dt="2024-10-16T04:11:53.025" v="2091" actId="1076"/>
          <ac:cxnSpMkLst>
            <pc:docMk/>
            <pc:sldMk cId="4154048565" sldId="264"/>
            <ac:cxnSpMk id="12" creationId="{B0FFC1A8-CF96-7583-E433-D01253D2F9C3}"/>
          </ac:cxnSpMkLst>
        </pc:cxnChg>
        <pc:cxnChg chg="add mod topLvl">
          <ac:chgData name="Wechpisit Sarik-PTTLNG" userId="4eec40b1-6d58-4fd2-961e-8e4ea633460b" providerId="ADAL" clId="{F36E6FEB-6997-41F8-AE58-3EF3AD11597E}" dt="2024-10-16T04:12:30.497" v="2099" actId="197"/>
          <ac:cxnSpMkLst>
            <pc:docMk/>
            <pc:sldMk cId="4154048565" sldId="264"/>
            <ac:cxnSpMk id="14" creationId="{E0B0DB80-7257-CEA7-CD49-B382FA824995}"/>
          </ac:cxnSpMkLst>
        </pc:cxnChg>
      </pc:sldChg>
      <pc:sldChg chg="modSp mod">
        <pc:chgData name="Wechpisit Sarik-PTTLNG" userId="4eec40b1-6d58-4fd2-961e-8e4ea633460b" providerId="ADAL" clId="{F36E6FEB-6997-41F8-AE58-3EF3AD11597E}" dt="2024-10-16T05:55:19.707" v="6400" actId="20577"/>
        <pc:sldMkLst>
          <pc:docMk/>
          <pc:sldMk cId="1063736354" sldId="265"/>
        </pc:sldMkLst>
        <pc:spChg chg="mod">
          <ac:chgData name="Wechpisit Sarik-PTTLNG" userId="4eec40b1-6d58-4fd2-961e-8e4ea633460b" providerId="ADAL" clId="{F36E6FEB-6997-41F8-AE58-3EF3AD11597E}" dt="2024-10-16T05:55:19.707" v="6400" actId="20577"/>
          <ac:spMkLst>
            <pc:docMk/>
            <pc:sldMk cId="1063736354" sldId="265"/>
            <ac:spMk id="4" creationId="{3458ED9E-32AB-1748-CF4C-DDC881575360}"/>
          </ac:spMkLst>
        </pc:spChg>
      </pc:sldChg>
      <pc:sldChg chg="modSp mod modShow">
        <pc:chgData name="Wechpisit Sarik-PTTLNG" userId="4eec40b1-6d58-4fd2-961e-8e4ea633460b" providerId="ADAL" clId="{F36E6FEB-6997-41F8-AE58-3EF3AD11597E}" dt="2024-10-16T05:58:05.110" v="6462" actId="1076"/>
        <pc:sldMkLst>
          <pc:docMk/>
          <pc:sldMk cId="2793757153" sldId="266"/>
        </pc:sldMkLst>
        <pc:spChg chg="mod">
          <ac:chgData name="Wechpisit Sarik-PTTLNG" userId="4eec40b1-6d58-4fd2-961e-8e4ea633460b" providerId="ADAL" clId="{F36E6FEB-6997-41F8-AE58-3EF3AD11597E}" dt="2024-10-16T05:58:05.110" v="6462" actId="1076"/>
          <ac:spMkLst>
            <pc:docMk/>
            <pc:sldMk cId="2793757153" sldId="266"/>
            <ac:spMk id="5" creationId="{9EA33FD2-4EA9-D2D8-6C3B-A0A81A479089}"/>
          </ac:spMkLst>
        </pc:spChg>
      </pc:sldChg>
      <pc:sldChg chg="modSp mod">
        <pc:chgData name="Wechpisit Sarik-PTTLNG" userId="4eec40b1-6d58-4fd2-961e-8e4ea633460b" providerId="ADAL" clId="{F36E6FEB-6997-41F8-AE58-3EF3AD11597E}" dt="2024-10-16T03:29:48.644" v="1300" actId="207"/>
        <pc:sldMkLst>
          <pc:docMk/>
          <pc:sldMk cId="2144512200" sldId="267"/>
        </pc:sldMkLst>
        <pc:spChg chg="mod">
          <ac:chgData name="Wechpisit Sarik-PTTLNG" userId="4eec40b1-6d58-4fd2-961e-8e4ea633460b" providerId="ADAL" clId="{F36E6FEB-6997-41F8-AE58-3EF3AD11597E}" dt="2024-10-16T03:29:48.644" v="1300" actId="207"/>
          <ac:spMkLst>
            <pc:docMk/>
            <pc:sldMk cId="2144512200" sldId="267"/>
            <ac:spMk id="2" creationId="{3FDE6CBD-7132-F450-B9BA-129C89B81C71}"/>
          </ac:spMkLst>
        </pc:spChg>
      </pc:sldChg>
      <pc:sldChg chg="modSp mod">
        <pc:chgData name="Wechpisit Sarik-PTTLNG" userId="4eec40b1-6d58-4fd2-961e-8e4ea633460b" providerId="ADAL" clId="{F36E6FEB-6997-41F8-AE58-3EF3AD11597E}" dt="2024-10-16T03:29:53.571" v="1301" actId="207"/>
        <pc:sldMkLst>
          <pc:docMk/>
          <pc:sldMk cId="1592974533" sldId="268"/>
        </pc:sldMkLst>
        <pc:spChg chg="mod">
          <ac:chgData name="Wechpisit Sarik-PTTLNG" userId="4eec40b1-6d58-4fd2-961e-8e4ea633460b" providerId="ADAL" clId="{F36E6FEB-6997-41F8-AE58-3EF3AD11597E}" dt="2024-10-16T03:29:53.571" v="1301" actId="207"/>
          <ac:spMkLst>
            <pc:docMk/>
            <pc:sldMk cId="1592974533" sldId="268"/>
            <ac:spMk id="5" creationId="{7570D311-E3F2-F300-E372-C945C2828A31}"/>
          </ac:spMkLst>
        </pc:spChg>
      </pc:sldChg>
      <pc:sldChg chg="addSp delSp modSp mod">
        <pc:chgData name="Wechpisit Sarik-PTTLNG" userId="4eec40b1-6d58-4fd2-961e-8e4ea633460b" providerId="ADAL" clId="{F36E6FEB-6997-41F8-AE58-3EF3AD11597E}" dt="2024-10-16T03:27:44.259" v="1243" actId="478"/>
        <pc:sldMkLst>
          <pc:docMk/>
          <pc:sldMk cId="583070701" sldId="272"/>
        </pc:sldMkLst>
        <pc:spChg chg="add del">
          <ac:chgData name="Wechpisit Sarik-PTTLNG" userId="4eec40b1-6d58-4fd2-961e-8e4ea633460b" providerId="ADAL" clId="{F36E6FEB-6997-41F8-AE58-3EF3AD11597E}" dt="2024-10-16T03:27:44.259" v="1243" actId="478"/>
          <ac:spMkLst>
            <pc:docMk/>
            <pc:sldMk cId="583070701" sldId="272"/>
            <ac:spMk id="2" creationId="{96F5A0D2-FB8C-6896-78E1-15DB3C00E14F}"/>
          </ac:spMkLst>
        </pc:spChg>
        <pc:spChg chg="add mod">
          <ac:chgData name="Wechpisit Sarik-PTTLNG" userId="4eec40b1-6d58-4fd2-961e-8e4ea633460b" providerId="ADAL" clId="{F36E6FEB-6997-41F8-AE58-3EF3AD11597E}" dt="2024-10-16T03:27:40.693" v="1242"/>
          <ac:spMkLst>
            <pc:docMk/>
            <pc:sldMk cId="583070701" sldId="272"/>
            <ac:spMk id="5" creationId="{7166FAB3-4DC6-5FAF-3E3B-F8D4E1A60396}"/>
          </ac:spMkLst>
        </pc:spChg>
      </pc:sldChg>
      <pc:sldChg chg="modSp mod">
        <pc:chgData name="Wechpisit Sarik-PTTLNG" userId="4eec40b1-6d58-4fd2-961e-8e4ea633460b" providerId="ADAL" clId="{F36E6FEB-6997-41F8-AE58-3EF3AD11597E}" dt="2024-10-16T03:27:34.791" v="1240" actId="14100"/>
        <pc:sldMkLst>
          <pc:docMk/>
          <pc:sldMk cId="2685939623" sldId="273"/>
        </pc:sldMkLst>
        <pc:spChg chg="mod">
          <ac:chgData name="Wechpisit Sarik-PTTLNG" userId="4eec40b1-6d58-4fd2-961e-8e4ea633460b" providerId="ADAL" clId="{F36E6FEB-6997-41F8-AE58-3EF3AD11597E}" dt="2024-10-16T03:27:34.791" v="1240" actId="14100"/>
          <ac:spMkLst>
            <pc:docMk/>
            <pc:sldMk cId="2685939623" sldId="273"/>
            <ac:spMk id="2" creationId="{97B0206F-5D22-9455-3DE9-96666E61DADB}"/>
          </ac:spMkLst>
        </pc:spChg>
      </pc:sldChg>
      <pc:sldChg chg="addSp delSp modSp mod">
        <pc:chgData name="Wechpisit Sarik-PTTLNG" userId="4eec40b1-6d58-4fd2-961e-8e4ea633460b" providerId="ADAL" clId="{F36E6FEB-6997-41F8-AE58-3EF3AD11597E}" dt="2024-10-16T03:27:49.717" v="1245"/>
        <pc:sldMkLst>
          <pc:docMk/>
          <pc:sldMk cId="4267282806" sldId="274"/>
        </pc:sldMkLst>
        <pc:spChg chg="del">
          <ac:chgData name="Wechpisit Sarik-PTTLNG" userId="4eec40b1-6d58-4fd2-961e-8e4ea633460b" providerId="ADAL" clId="{F36E6FEB-6997-41F8-AE58-3EF3AD11597E}" dt="2024-10-16T03:27:49.510" v="1244" actId="478"/>
          <ac:spMkLst>
            <pc:docMk/>
            <pc:sldMk cId="4267282806" sldId="274"/>
            <ac:spMk id="2" creationId="{2762472A-790C-2E62-7CE9-6B1DD2FED989}"/>
          </ac:spMkLst>
        </pc:spChg>
        <pc:spChg chg="add mod">
          <ac:chgData name="Wechpisit Sarik-PTTLNG" userId="4eec40b1-6d58-4fd2-961e-8e4ea633460b" providerId="ADAL" clId="{F36E6FEB-6997-41F8-AE58-3EF3AD11597E}" dt="2024-10-16T03:27:49.717" v="1245"/>
          <ac:spMkLst>
            <pc:docMk/>
            <pc:sldMk cId="4267282806" sldId="274"/>
            <ac:spMk id="4" creationId="{7B2858F8-7031-B210-E15B-13BD13E0679A}"/>
          </ac:spMkLst>
        </pc:spChg>
      </pc:sldChg>
      <pc:sldChg chg="addSp delSp modSp mod">
        <pc:chgData name="Wechpisit Sarik-PTTLNG" userId="4eec40b1-6d58-4fd2-961e-8e4ea633460b" providerId="ADAL" clId="{F36E6FEB-6997-41F8-AE58-3EF3AD11597E}" dt="2024-10-16T03:27:53.261" v="1247"/>
        <pc:sldMkLst>
          <pc:docMk/>
          <pc:sldMk cId="157608045" sldId="275"/>
        </pc:sldMkLst>
        <pc:spChg chg="del">
          <ac:chgData name="Wechpisit Sarik-PTTLNG" userId="4eec40b1-6d58-4fd2-961e-8e4ea633460b" providerId="ADAL" clId="{F36E6FEB-6997-41F8-AE58-3EF3AD11597E}" dt="2024-10-16T03:27:53.069" v="1246" actId="478"/>
          <ac:spMkLst>
            <pc:docMk/>
            <pc:sldMk cId="157608045" sldId="275"/>
            <ac:spMk id="2" creationId="{C407074D-1055-D849-C8E6-1922B9B5615E}"/>
          </ac:spMkLst>
        </pc:spChg>
        <pc:spChg chg="add mod">
          <ac:chgData name="Wechpisit Sarik-PTTLNG" userId="4eec40b1-6d58-4fd2-961e-8e4ea633460b" providerId="ADAL" clId="{F36E6FEB-6997-41F8-AE58-3EF3AD11597E}" dt="2024-10-16T03:27:53.261" v="1247"/>
          <ac:spMkLst>
            <pc:docMk/>
            <pc:sldMk cId="157608045" sldId="275"/>
            <ac:spMk id="4" creationId="{5150D70D-24F7-429D-F1DD-E98A6346D494}"/>
          </ac:spMkLst>
        </pc:spChg>
      </pc:sldChg>
      <pc:sldChg chg="modSp mod">
        <pc:chgData name="Wechpisit Sarik-PTTLNG" userId="4eec40b1-6d58-4fd2-961e-8e4ea633460b" providerId="ADAL" clId="{F36E6FEB-6997-41F8-AE58-3EF3AD11597E}" dt="2024-10-16T03:28:35.265" v="1279" actId="122"/>
        <pc:sldMkLst>
          <pc:docMk/>
          <pc:sldMk cId="1128634625" sldId="276"/>
        </pc:sldMkLst>
        <pc:spChg chg="mod">
          <ac:chgData name="Wechpisit Sarik-PTTLNG" userId="4eec40b1-6d58-4fd2-961e-8e4ea633460b" providerId="ADAL" clId="{F36E6FEB-6997-41F8-AE58-3EF3AD11597E}" dt="2024-10-16T03:28:26.330" v="1276" actId="14100"/>
          <ac:spMkLst>
            <pc:docMk/>
            <pc:sldMk cId="1128634625" sldId="276"/>
            <ac:spMk id="2" creationId="{3D1542DC-5B9A-C840-D24C-9C57E4285285}"/>
          </ac:spMkLst>
        </pc:spChg>
        <pc:spChg chg="mod">
          <ac:chgData name="Wechpisit Sarik-PTTLNG" userId="4eec40b1-6d58-4fd2-961e-8e4ea633460b" providerId="ADAL" clId="{F36E6FEB-6997-41F8-AE58-3EF3AD11597E}" dt="2024-10-16T03:28:35.265" v="1279" actId="122"/>
          <ac:spMkLst>
            <pc:docMk/>
            <pc:sldMk cId="1128634625" sldId="276"/>
            <ac:spMk id="5" creationId="{1B6C445D-3124-072B-412B-689CD2544F10}"/>
          </ac:spMkLst>
        </pc:spChg>
      </pc:sldChg>
      <pc:sldChg chg="addSp delSp modSp mod">
        <pc:chgData name="Wechpisit Sarik-PTTLNG" userId="4eec40b1-6d58-4fd2-961e-8e4ea633460b" providerId="ADAL" clId="{F36E6FEB-6997-41F8-AE58-3EF3AD11597E}" dt="2024-10-16T04:46:27.520" v="3463" actId="207"/>
        <pc:sldMkLst>
          <pc:docMk/>
          <pc:sldMk cId="2806672748" sldId="277"/>
        </pc:sldMkLst>
        <pc:spChg chg="del mod">
          <ac:chgData name="Wechpisit Sarik-PTTLNG" userId="4eec40b1-6d58-4fd2-961e-8e4ea633460b" providerId="ADAL" clId="{F36E6FEB-6997-41F8-AE58-3EF3AD11597E}" dt="2024-10-16T03:28:52.309" v="1284" actId="478"/>
          <ac:spMkLst>
            <pc:docMk/>
            <pc:sldMk cId="2806672748" sldId="277"/>
            <ac:spMk id="2" creationId="{D6E3E414-EA04-2B50-04D8-6D770BF30F39}"/>
          </ac:spMkLst>
        </pc:spChg>
        <pc:spChg chg="add mod">
          <ac:chgData name="Wechpisit Sarik-PTTLNG" userId="4eec40b1-6d58-4fd2-961e-8e4ea633460b" providerId="ADAL" clId="{F36E6FEB-6997-41F8-AE58-3EF3AD11597E}" dt="2024-10-16T03:28:42.866" v="1281" actId="14100"/>
          <ac:spMkLst>
            <pc:docMk/>
            <pc:sldMk cId="2806672748" sldId="277"/>
            <ac:spMk id="3" creationId="{DFC3BD5B-3986-D915-E38F-36D7FD56A559}"/>
          </ac:spMkLst>
        </pc:spChg>
        <pc:spChg chg="add mod">
          <ac:chgData name="Wechpisit Sarik-PTTLNG" userId="4eec40b1-6d58-4fd2-961e-8e4ea633460b" providerId="ADAL" clId="{F36E6FEB-6997-41F8-AE58-3EF3AD11597E}" dt="2024-10-16T04:46:17.381" v="3460" actId="207"/>
          <ac:spMkLst>
            <pc:docMk/>
            <pc:sldMk cId="2806672748" sldId="277"/>
            <ac:spMk id="4" creationId="{CD8477EF-652B-9633-B78F-6CD42214B170}"/>
          </ac:spMkLst>
        </pc:spChg>
        <pc:spChg chg="add mod">
          <ac:chgData name="Wechpisit Sarik-PTTLNG" userId="4eec40b1-6d58-4fd2-961e-8e4ea633460b" providerId="ADAL" clId="{F36E6FEB-6997-41F8-AE58-3EF3AD11597E}" dt="2024-10-16T04:46:17.381" v="3460" actId="207"/>
          <ac:spMkLst>
            <pc:docMk/>
            <pc:sldMk cId="2806672748" sldId="277"/>
            <ac:spMk id="5" creationId="{B9174506-C9CF-162D-ADCF-2ECAA14538CB}"/>
          </ac:spMkLst>
        </pc:spChg>
        <pc:spChg chg="add mod">
          <ac:chgData name="Wechpisit Sarik-PTTLNG" userId="4eec40b1-6d58-4fd2-961e-8e4ea633460b" providerId="ADAL" clId="{F36E6FEB-6997-41F8-AE58-3EF3AD11597E}" dt="2024-10-16T04:46:17.381" v="3460" actId="207"/>
          <ac:spMkLst>
            <pc:docMk/>
            <pc:sldMk cId="2806672748" sldId="277"/>
            <ac:spMk id="6" creationId="{60536E66-C10E-A766-BB47-D018AB36333D}"/>
          </ac:spMkLst>
        </pc:spChg>
        <pc:spChg chg="add mod">
          <ac:chgData name="Wechpisit Sarik-PTTLNG" userId="4eec40b1-6d58-4fd2-961e-8e4ea633460b" providerId="ADAL" clId="{F36E6FEB-6997-41F8-AE58-3EF3AD11597E}" dt="2024-10-16T03:15:09.038" v="784" actId="14100"/>
          <ac:spMkLst>
            <pc:docMk/>
            <pc:sldMk cId="2806672748" sldId="277"/>
            <ac:spMk id="8" creationId="{3390695B-10BC-E2EE-ECC4-77471E1513EF}"/>
          </ac:spMkLst>
        </pc:spChg>
        <pc:spChg chg="add mod">
          <ac:chgData name="Wechpisit Sarik-PTTLNG" userId="4eec40b1-6d58-4fd2-961e-8e4ea633460b" providerId="ADAL" clId="{F36E6FEB-6997-41F8-AE58-3EF3AD11597E}" dt="2024-10-16T04:46:23.111" v="3461" actId="207"/>
          <ac:spMkLst>
            <pc:docMk/>
            <pc:sldMk cId="2806672748" sldId="277"/>
            <ac:spMk id="9" creationId="{85BB8F4D-59C2-455C-B016-FF795D33F46E}"/>
          </ac:spMkLst>
        </pc:spChg>
        <pc:spChg chg="mod">
          <ac:chgData name="Wechpisit Sarik-PTTLNG" userId="4eec40b1-6d58-4fd2-961e-8e4ea633460b" providerId="ADAL" clId="{F36E6FEB-6997-41F8-AE58-3EF3AD11597E}" dt="2024-10-16T03:16:06.330" v="803" actId="207"/>
          <ac:spMkLst>
            <pc:docMk/>
            <pc:sldMk cId="2806672748" sldId="277"/>
            <ac:spMk id="29" creationId="{D9A23538-5EE1-563B-A42E-C97F83242F00}"/>
          </ac:spMkLst>
        </pc:spChg>
        <pc:spChg chg="add mod">
          <ac:chgData name="Wechpisit Sarik-PTTLNG" userId="4eec40b1-6d58-4fd2-961e-8e4ea633460b" providerId="ADAL" clId="{F36E6FEB-6997-41F8-AE58-3EF3AD11597E}" dt="2024-10-16T03:16:46.771" v="824" actId="20577"/>
          <ac:spMkLst>
            <pc:docMk/>
            <pc:sldMk cId="2806672748" sldId="277"/>
            <ac:spMk id="30" creationId="{E8F27E1F-2D7A-10BE-9765-FF586DB18EB3}"/>
          </ac:spMkLst>
        </pc:spChg>
        <pc:spChg chg="mod">
          <ac:chgData name="Wechpisit Sarik-PTTLNG" userId="4eec40b1-6d58-4fd2-961e-8e4ea633460b" providerId="ADAL" clId="{F36E6FEB-6997-41F8-AE58-3EF3AD11597E}" dt="2024-10-16T03:16:13.260" v="809" actId="207"/>
          <ac:spMkLst>
            <pc:docMk/>
            <pc:sldMk cId="2806672748" sldId="277"/>
            <ac:spMk id="32" creationId="{2AEC7278-EECB-DF5D-313C-E97731449F28}"/>
          </ac:spMkLst>
        </pc:spChg>
        <pc:spChg chg="mod">
          <ac:chgData name="Wechpisit Sarik-PTTLNG" userId="4eec40b1-6d58-4fd2-961e-8e4ea633460b" providerId="ADAL" clId="{F36E6FEB-6997-41F8-AE58-3EF3AD11597E}" dt="2024-10-13T15:59:39.696" v="80" actId="20577"/>
          <ac:spMkLst>
            <pc:docMk/>
            <pc:sldMk cId="2806672748" sldId="277"/>
            <ac:spMk id="37" creationId="{E15D6F43-51B9-4F66-18CD-F53034CE4C36}"/>
          </ac:spMkLst>
        </pc:spChg>
        <pc:spChg chg="mod">
          <ac:chgData name="Wechpisit Sarik-PTTLNG" userId="4eec40b1-6d58-4fd2-961e-8e4ea633460b" providerId="ADAL" clId="{F36E6FEB-6997-41F8-AE58-3EF3AD11597E}" dt="2024-10-13T15:59:15.604" v="41" actId="20577"/>
          <ac:spMkLst>
            <pc:docMk/>
            <pc:sldMk cId="2806672748" sldId="277"/>
            <ac:spMk id="39" creationId="{04AE6A2F-B46C-43E9-4CA6-89116B4BCACF}"/>
          </ac:spMkLst>
        </pc:spChg>
        <pc:spChg chg="mod">
          <ac:chgData name="Wechpisit Sarik-PTTLNG" userId="4eec40b1-6d58-4fd2-961e-8e4ea633460b" providerId="ADAL" clId="{F36E6FEB-6997-41F8-AE58-3EF3AD11597E}" dt="2024-10-13T15:59:24.681" v="63" actId="20577"/>
          <ac:spMkLst>
            <pc:docMk/>
            <pc:sldMk cId="2806672748" sldId="277"/>
            <ac:spMk id="41" creationId="{A9B48838-5E52-71C2-5C91-D6FE5E1F4EBF}"/>
          </ac:spMkLst>
        </pc:spChg>
        <pc:spChg chg="del mod">
          <ac:chgData name="Wechpisit Sarik-PTTLNG" userId="4eec40b1-6d58-4fd2-961e-8e4ea633460b" providerId="ADAL" clId="{F36E6FEB-6997-41F8-AE58-3EF3AD11597E}" dt="2024-10-16T03:49:18.369" v="1951" actId="478"/>
          <ac:spMkLst>
            <pc:docMk/>
            <pc:sldMk cId="2806672748" sldId="277"/>
            <ac:spMk id="43" creationId="{A865CD03-3404-74CD-1257-971643556182}"/>
          </ac:spMkLst>
        </pc:spChg>
        <pc:spChg chg="mod">
          <ac:chgData name="Wechpisit Sarik-PTTLNG" userId="4eec40b1-6d58-4fd2-961e-8e4ea633460b" providerId="ADAL" clId="{F36E6FEB-6997-41F8-AE58-3EF3AD11597E}" dt="2024-10-16T04:46:24.655" v="3462" actId="207"/>
          <ac:spMkLst>
            <pc:docMk/>
            <pc:sldMk cId="2806672748" sldId="277"/>
            <ac:spMk id="45" creationId="{D44E12E2-C5BC-C304-938A-D2EEAC9C7F47}"/>
          </ac:spMkLst>
        </pc:spChg>
        <pc:spChg chg="mod">
          <ac:chgData name="Wechpisit Sarik-PTTLNG" userId="4eec40b1-6d58-4fd2-961e-8e4ea633460b" providerId="ADAL" clId="{F36E6FEB-6997-41F8-AE58-3EF3AD11597E}" dt="2024-10-16T03:17:07.061" v="831" actId="20577"/>
          <ac:spMkLst>
            <pc:docMk/>
            <pc:sldMk cId="2806672748" sldId="277"/>
            <ac:spMk id="46" creationId="{D026AB40-2132-D99C-101F-B0133F00DA7F}"/>
          </ac:spMkLst>
        </pc:spChg>
        <pc:spChg chg="mod">
          <ac:chgData name="Wechpisit Sarik-PTTLNG" userId="4eec40b1-6d58-4fd2-961e-8e4ea633460b" providerId="ADAL" clId="{F36E6FEB-6997-41F8-AE58-3EF3AD11597E}" dt="2024-10-16T04:46:27.520" v="3463" actId="207"/>
          <ac:spMkLst>
            <pc:docMk/>
            <pc:sldMk cId="2806672748" sldId="277"/>
            <ac:spMk id="48" creationId="{B04341D2-F28B-C6EC-9BA8-5A871EF3E010}"/>
          </ac:spMkLst>
        </pc:spChg>
        <pc:spChg chg="mod">
          <ac:chgData name="Wechpisit Sarik-PTTLNG" userId="4eec40b1-6d58-4fd2-961e-8e4ea633460b" providerId="ADAL" clId="{F36E6FEB-6997-41F8-AE58-3EF3AD11597E}" dt="2024-10-16T03:15:06.158" v="783" actId="20577"/>
          <ac:spMkLst>
            <pc:docMk/>
            <pc:sldMk cId="2806672748" sldId="277"/>
            <ac:spMk id="49" creationId="{30471A60-E1E5-86FE-E216-7EBB1B14BBAB}"/>
          </ac:spMkLst>
        </pc:spChg>
        <pc:spChg chg="add mod">
          <ac:chgData name="Wechpisit Sarik-PTTLNG" userId="4eec40b1-6d58-4fd2-961e-8e4ea633460b" providerId="ADAL" clId="{F36E6FEB-6997-41F8-AE58-3EF3AD11597E}" dt="2024-10-16T03:28:52.463" v="1285"/>
          <ac:spMkLst>
            <pc:docMk/>
            <pc:sldMk cId="2806672748" sldId="277"/>
            <ac:spMk id="50" creationId="{052D66C8-3023-C0D1-62B5-C87117B42C09}"/>
          </ac:spMkLst>
        </pc:spChg>
        <pc:spChg chg="add mod">
          <ac:chgData name="Wechpisit Sarik-PTTLNG" userId="4eec40b1-6d58-4fd2-961e-8e4ea633460b" providerId="ADAL" clId="{F36E6FEB-6997-41F8-AE58-3EF3AD11597E}" dt="2024-10-16T03:49:30.338" v="1956" actId="1035"/>
          <ac:spMkLst>
            <pc:docMk/>
            <pc:sldMk cId="2806672748" sldId="277"/>
            <ac:spMk id="51" creationId="{64EFD379-792B-71BF-3565-317156886CDA}"/>
          </ac:spMkLst>
        </pc:spChg>
        <pc:grpChg chg="add mod">
          <ac:chgData name="Wechpisit Sarik-PTTLNG" userId="4eec40b1-6d58-4fd2-961e-8e4ea633460b" providerId="ADAL" clId="{F36E6FEB-6997-41F8-AE58-3EF3AD11597E}" dt="2024-10-16T03:12:36.238" v="507" actId="1076"/>
          <ac:grpSpMkLst>
            <pc:docMk/>
            <pc:sldMk cId="2806672748" sldId="277"/>
            <ac:grpSpMk id="35" creationId="{873AF812-1714-310B-79D3-05B5B9D757E9}"/>
          </ac:grpSpMkLst>
        </pc:grpChg>
        <pc:grpChg chg="add mod">
          <ac:chgData name="Wechpisit Sarik-PTTLNG" userId="4eec40b1-6d58-4fd2-961e-8e4ea633460b" providerId="ADAL" clId="{F36E6FEB-6997-41F8-AE58-3EF3AD11597E}" dt="2024-10-16T03:12:46.948" v="510" actId="571"/>
          <ac:grpSpMkLst>
            <pc:docMk/>
            <pc:sldMk cId="2806672748" sldId="277"/>
            <ac:grpSpMk id="42" creationId="{FAF9B26C-1F0C-51DE-4EC8-03AEDE08C6F4}"/>
          </ac:grpSpMkLst>
        </pc:grpChg>
        <pc:grpChg chg="add mod">
          <ac:chgData name="Wechpisit Sarik-PTTLNG" userId="4eec40b1-6d58-4fd2-961e-8e4ea633460b" providerId="ADAL" clId="{F36E6FEB-6997-41F8-AE58-3EF3AD11597E}" dt="2024-10-16T03:14:20.684" v="688" actId="571"/>
          <ac:grpSpMkLst>
            <pc:docMk/>
            <pc:sldMk cId="2806672748" sldId="277"/>
            <ac:grpSpMk id="47" creationId="{5A6C4953-8FDB-7409-AD82-B6E19409A9A8}"/>
          </ac:grpSpMkLst>
        </pc:grpChg>
      </pc:sldChg>
      <pc:sldChg chg="addSp delSp modSp add mod">
        <pc:chgData name="Wechpisit Sarik-PTTLNG" userId="4eec40b1-6d58-4fd2-961e-8e4ea633460b" providerId="ADAL" clId="{F36E6FEB-6997-41F8-AE58-3EF3AD11597E}" dt="2024-10-16T03:48:41.028" v="1950" actId="20577"/>
        <pc:sldMkLst>
          <pc:docMk/>
          <pc:sldMk cId="3167322261" sldId="278"/>
        </pc:sldMkLst>
        <pc:spChg chg="del">
          <ac:chgData name="Wechpisit Sarik-PTTLNG" userId="4eec40b1-6d58-4fd2-961e-8e4ea633460b" providerId="ADAL" clId="{F36E6FEB-6997-41F8-AE58-3EF3AD11597E}" dt="2024-10-16T03:28:54.631" v="1286" actId="478"/>
          <ac:spMkLst>
            <pc:docMk/>
            <pc:sldMk cId="3167322261" sldId="278"/>
            <ac:spMk id="2" creationId="{C485BC17-AB96-E7C7-63AA-AC7BB8C1F5F9}"/>
          </ac:spMkLst>
        </pc:spChg>
        <pc:spChg chg="mod">
          <ac:chgData name="Wechpisit Sarik-PTTLNG" userId="4eec40b1-6d58-4fd2-961e-8e4ea633460b" providerId="ADAL" clId="{F36E6FEB-6997-41F8-AE58-3EF3AD11597E}" dt="2024-10-16T03:28:47.121" v="1283" actId="14100"/>
          <ac:spMkLst>
            <pc:docMk/>
            <pc:sldMk cId="3167322261" sldId="278"/>
            <ac:spMk id="3" creationId="{825FC1C4-2455-6B8A-604F-23525A56606E}"/>
          </ac:spMkLst>
        </pc:spChg>
        <pc:spChg chg="mod">
          <ac:chgData name="Wechpisit Sarik-PTTLNG" userId="4eec40b1-6d58-4fd2-961e-8e4ea633460b" providerId="ADAL" clId="{F36E6FEB-6997-41F8-AE58-3EF3AD11597E}" dt="2024-10-16T03:05:23.748" v="276" actId="164"/>
          <ac:spMkLst>
            <pc:docMk/>
            <pc:sldMk cId="3167322261" sldId="278"/>
            <ac:spMk id="11" creationId="{13401367-3B2F-F481-E6E9-D33F8789CFAB}"/>
          </ac:spMkLst>
        </pc:spChg>
        <pc:spChg chg="mod">
          <ac:chgData name="Wechpisit Sarik-PTTLNG" userId="4eec40b1-6d58-4fd2-961e-8e4ea633460b" providerId="ADAL" clId="{F36E6FEB-6997-41F8-AE58-3EF3AD11597E}" dt="2024-10-16T03:05:25.608" v="277" actId="164"/>
          <ac:spMkLst>
            <pc:docMk/>
            <pc:sldMk cId="3167322261" sldId="278"/>
            <ac:spMk id="13" creationId="{3281562D-F3E7-B12A-E5FB-C6E643187D44}"/>
          </ac:spMkLst>
        </pc:spChg>
        <pc:spChg chg="mod">
          <ac:chgData name="Wechpisit Sarik-PTTLNG" userId="4eec40b1-6d58-4fd2-961e-8e4ea633460b" providerId="ADAL" clId="{F36E6FEB-6997-41F8-AE58-3EF3AD11597E}" dt="2024-10-16T03:05:26.798" v="278" actId="164"/>
          <ac:spMkLst>
            <pc:docMk/>
            <pc:sldMk cId="3167322261" sldId="278"/>
            <ac:spMk id="15" creationId="{87D53BD8-F955-35D8-2799-612CC0075D44}"/>
          </ac:spMkLst>
        </pc:spChg>
        <pc:spChg chg="mod">
          <ac:chgData name="Wechpisit Sarik-PTTLNG" userId="4eec40b1-6d58-4fd2-961e-8e4ea633460b" providerId="ADAL" clId="{F36E6FEB-6997-41F8-AE58-3EF3AD11597E}" dt="2024-10-16T03:05:28.033" v="279" actId="164"/>
          <ac:spMkLst>
            <pc:docMk/>
            <pc:sldMk cId="3167322261" sldId="278"/>
            <ac:spMk id="17" creationId="{9D1F88CF-2EEA-A25D-35E1-0E8572D20843}"/>
          </ac:spMkLst>
        </pc:spChg>
        <pc:spChg chg="mod">
          <ac:chgData name="Wechpisit Sarik-PTTLNG" userId="4eec40b1-6d58-4fd2-961e-8e4ea633460b" providerId="ADAL" clId="{F36E6FEB-6997-41F8-AE58-3EF3AD11597E}" dt="2024-10-16T03:05:29.748" v="280" actId="164"/>
          <ac:spMkLst>
            <pc:docMk/>
            <pc:sldMk cId="3167322261" sldId="278"/>
            <ac:spMk id="19" creationId="{535A8B4A-DA74-6D1C-B8D8-C85B33496C68}"/>
          </ac:spMkLst>
        </pc:spChg>
        <pc:spChg chg="mod">
          <ac:chgData name="Wechpisit Sarik-PTTLNG" userId="4eec40b1-6d58-4fd2-961e-8e4ea633460b" providerId="ADAL" clId="{F36E6FEB-6997-41F8-AE58-3EF3AD11597E}" dt="2024-10-16T03:05:31.268" v="281" actId="164"/>
          <ac:spMkLst>
            <pc:docMk/>
            <pc:sldMk cId="3167322261" sldId="278"/>
            <ac:spMk id="21" creationId="{88959D90-83D7-25DD-57E7-AD918D0FC08C}"/>
          </ac:spMkLst>
        </pc:spChg>
        <pc:spChg chg="mod">
          <ac:chgData name="Wechpisit Sarik-PTTLNG" userId="4eec40b1-6d58-4fd2-961e-8e4ea633460b" providerId="ADAL" clId="{F36E6FEB-6997-41F8-AE58-3EF3AD11597E}" dt="2024-10-16T03:05:32.486" v="282" actId="164"/>
          <ac:spMkLst>
            <pc:docMk/>
            <pc:sldMk cId="3167322261" sldId="278"/>
            <ac:spMk id="23" creationId="{A0B35C96-8C41-D00E-641E-5B73279DEDE7}"/>
          </ac:spMkLst>
        </pc:spChg>
        <pc:spChg chg="mod">
          <ac:chgData name="Wechpisit Sarik-PTTLNG" userId="4eec40b1-6d58-4fd2-961e-8e4ea633460b" providerId="ADAL" clId="{F36E6FEB-6997-41F8-AE58-3EF3AD11597E}" dt="2024-10-16T03:05:33.777" v="283" actId="164"/>
          <ac:spMkLst>
            <pc:docMk/>
            <pc:sldMk cId="3167322261" sldId="278"/>
            <ac:spMk id="25" creationId="{300E08BE-1011-3DCC-D82E-DBB868228F07}"/>
          </ac:spMkLst>
        </pc:spChg>
        <pc:spChg chg="mod">
          <ac:chgData name="Wechpisit Sarik-PTTLNG" userId="4eec40b1-6d58-4fd2-961e-8e4ea633460b" providerId="ADAL" clId="{F36E6FEB-6997-41F8-AE58-3EF3AD11597E}" dt="2024-10-16T03:05:34.908" v="284" actId="164"/>
          <ac:spMkLst>
            <pc:docMk/>
            <pc:sldMk cId="3167322261" sldId="278"/>
            <ac:spMk id="27" creationId="{E394FD52-3F2A-354B-7FA3-5E458B2A7A6B}"/>
          </ac:spMkLst>
        </pc:spChg>
        <pc:spChg chg="mod">
          <ac:chgData name="Wechpisit Sarik-PTTLNG" userId="4eec40b1-6d58-4fd2-961e-8e4ea633460b" providerId="ADAL" clId="{F36E6FEB-6997-41F8-AE58-3EF3AD11597E}" dt="2024-10-16T03:06:59.448" v="328" actId="207"/>
          <ac:spMkLst>
            <pc:docMk/>
            <pc:sldMk cId="3167322261" sldId="278"/>
            <ac:spMk id="29" creationId="{4B8E2B52-590F-1B55-ED69-E8FA6C547D30}"/>
          </ac:spMkLst>
        </pc:spChg>
        <pc:spChg chg="mod">
          <ac:chgData name="Wechpisit Sarik-PTTLNG" userId="4eec40b1-6d58-4fd2-961e-8e4ea633460b" providerId="ADAL" clId="{F36E6FEB-6997-41F8-AE58-3EF3AD11597E}" dt="2024-10-16T03:06:52.408" v="322" actId="207"/>
          <ac:spMkLst>
            <pc:docMk/>
            <pc:sldMk cId="3167322261" sldId="278"/>
            <ac:spMk id="32" creationId="{114064B3-94F1-B9D8-99AC-0FD82820BE02}"/>
          </ac:spMkLst>
        </pc:spChg>
        <pc:spChg chg="mod">
          <ac:chgData name="Wechpisit Sarik-PTTLNG" userId="4eec40b1-6d58-4fd2-961e-8e4ea633460b" providerId="ADAL" clId="{F36E6FEB-6997-41F8-AE58-3EF3AD11597E}" dt="2024-10-16T03:06:00.898" v="302" actId="164"/>
          <ac:spMkLst>
            <pc:docMk/>
            <pc:sldMk cId="3167322261" sldId="278"/>
            <ac:spMk id="34" creationId="{F343A8A2-5658-32DA-2F88-91E32FB60AFA}"/>
          </ac:spMkLst>
        </pc:spChg>
        <pc:spChg chg="mod">
          <ac:chgData name="Wechpisit Sarik-PTTLNG" userId="4eec40b1-6d58-4fd2-961e-8e4ea633460b" providerId="ADAL" clId="{F36E6FEB-6997-41F8-AE58-3EF3AD11597E}" dt="2024-10-16T03:05:59.658" v="301" actId="164"/>
          <ac:spMkLst>
            <pc:docMk/>
            <pc:sldMk cId="3167322261" sldId="278"/>
            <ac:spMk id="37" creationId="{E7172402-097D-1C80-9647-6DFE8C3F043D}"/>
          </ac:spMkLst>
        </pc:spChg>
        <pc:spChg chg="mod">
          <ac:chgData name="Wechpisit Sarik-PTTLNG" userId="4eec40b1-6d58-4fd2-961e-8e4ea633460b" providerId="ADAL" clId="{F36E6FEB-6997-41F8-AE58-3EF3AD11597E}" dt="2024-10-16T03:06:05.782" v="304" actId="164"/>
          <ac:spMkLst>
            <pc:docMk/>
            <pc:sldMk cId="3167322261" sldId="278"/>
            <ac:spMk id="39" creationId="{13C30D45-026E-A0A6-176E-2803A5C872DD}"/>
          </ac:spMkLst>
        </pc:spChg>
        <pc:spChg chg="mod">
          <ac:chgData name="Wechpisit Sarik-PTTLNG" userId="4eec40b1-6d58-4fd2-961e-8e4ea633460b" providerId="ADAL" clId="{F36E6FEB-6997-41F8-AE58-3EF3AD11597E}" dt="2024-10-16T03:06:10.052" v="305" actId="164"/>
          <ac:spMkLst>
            <pc:docMk/>
            <pc:sldMk cId="3167322261" sldId="278"/>
            <ac:spMk id="41" creationId="{E986D0E5-F72C-C45A-FE40-38B4BE14C37D}"/>
          </ac:spMkLst>
        </pc:spChg>
        <pc:spChg chg="mod">
          <ac:chgData name="Wechpisit Sarik-PTTLNG" userId="4eec40b1-6d58-4fd2-961e-8e4ea633460b" providerId="ADAL" clId="{F36E6FEB-6997-41F8-AE58-3EF3AD11597E}" dt="2024-10-16T03:48:41.028" v="1950" actId="20577"/>
          <ac:spMkLst>
            <pc:docMk/>
            <pc:sldMk cId="3167322261" sldId="278"/>
            <ac:spMk id="43" creationId="{EE640EFE-A11D-5BE2-7BC9-CDCD8DB346D8}"/>
          </ac:spMkLst>
        </pc:spChg>
        <pc:spChg chg="add mod">
          <ac:chgData name="Wechpisit Sarik-PTTLNG" userId="4eec40b1-6d58-4fd2-961e-8e4ea633460b" providerId="ADAL" clId="{F36E6FEB-6997-41F8-AE58-3EF3AD11597E}" dt="2024-10-16T03:24:51.810" v="1221" actId="207"/>
          <ac:spMkLst>
            <pc:docMk/>
            <pc:sldMk cId="3167322261" sldId="278"/>
            <ac:spMk id="50" creationId="{C7277DA7-383E-EA09-03BA-07A28A4948A3}"/>
          </ac:spMkLst>
        </pc:spChg>
        <pc:spChg chg="add mod">
          <ac:chgData name="Wechpisit Sarik-PTTLNG" userId="4eec40b1-6d58-4fd2-961e-8e4ea633460b" providerId="ADAL" clId="{F36E6FEB-6997-41F8-AE58-3EF3AD11597E}" dt="2024-10-16T03:28:54.804" v="1287"/>
          <ac:spMkLst>
            <pc:docMk/>
            <pc:sldMk cId="3167322261" sldId="278"/>
            <ac:spMk id="57" creationId="{1CED67CA-4398-CAEB-EA6A-77972D5FE35D}"/>
          </ac:spMkLst>
        </pc:spChg>
        <pc:grpChg chg="add mod">
          <ac:chgData name="Wechpisit Sarik-PTTLNG" userId="4eec40b1-6d58-4fd2-961e-8e4ea633460b" providerId="ADAL" clId="{F36E6FEB-6997-41F8-AE58-3EF3AD11597E}" dt="2024-10-16T03:05:23.748" v="276" actId="164"/>
          <ac:grpSpMkLst>
            <pc:docMk/>
            <pc:sldMk cId="3167322261" sldId="278"/>
            <ac:grpSpMk id="5" creationId="{EF0B9520-C287-3DAB-EBFE-A758B2F9664C}"/>
          </ac:grpSpMkLst>
        </pc:grpChg>
        <pc:grpChg chg="add mod">
          <ac:chgData name="Wechpisit Sarik-PTTLNG" userId="4eec40b1-6d58-4fd2-961e-8e4ea633460b" providerId="ADAL" clId="{F36E6FEB-6997-41F8-AE58-3EF3AD11597E}" dt="2024-10-16T03:05:25.608" v="277" actId="164"/>
          <ac:grpSpMkLst>
            <pc:docMk/>
            <pc:sldMk cId="3167322261" sldId="278"/>
            <ac:grpSpMk id="6" creationId="{9B25984A-7ED9-55B3-96E5-F2F1AFBBFDE4}"/>
          </ac:grpSpMkLst>
        </pc:grpChg>
        <pc:grpChg chg="add mod">
          <ac:chgData name="Wechpisit Sarik-PTTLNG" userId="4eec40b1-6d58-4fd2-961e-8e4ea633460b" providerId="ADAL" clId="{F36E6FEB-6997-41F8-AE58-3EF3AD11597E}" dt="2024-10-16T03:05:26.798" v="278" actId="164"/>
          <ac:grpSpMkLst>
            <pc:docMk/>
            <pc:sldMk cId="3167322261" sldId="278"/>
            <ac:grpSpMk id="7" creationId="{4E51C6D8-FA7C-5E3C-3BBF-BBDE3D757EFB}"/>
          </ac:grpSpMkLst>
        </pc:grpChg>
        <pc:grpChg chg="add mod">
          <ac:chgData name="Wechpisit Sarik-PTTLNG" userId="4eec40b1-6d58-4fd2-961e-8e4ea633460b" providerId="ADAL" clId="{F36E6FEB-6997-41F8-AE58-3EF3AD11597E}" dt="2024-10-16T03:05:41.346" v="289" actId="1036"/>
          <ac:grpSpMkLst>
            <pc:docMk/>
            <pc:sldMk cId="3167322261" sldId="278"/>
            <ac:grpSpMk id="8" creationId="{0D1ED7A1-9B4C-1D54-460A-83363210254F}"/>
          </ac:grpSpMkLst>
        </pc:grpChg>
        <pc:grpChg chg="add mod">
          <ac:chgData name="Wechpisit Sarik-PTTLNG" userId="4eec40b1-6d58-4fd2-961e-8e4ea633460b" providerId="ADAL" clId="{F36E6FEB-6997-41F8-AE58-3EF3AD11597E}" dt="2024-10-16T03:05:43.038" v="291" actId="1036"/>
          <ac:grpSpMkLst>
            <pc:docMk/>
            <pc:sldMk cId="3167322261" sldId="278"/>
            <ac:grpSpMk id="9" creationId="{2D911467-14FA-1C67-A2E2-C0B0C65663C9}"/>
          </ac:grpSpMkLst>
        </pc:grpChg>
        <pc:grpChg chg="add mod">
          <ac:chgData name="Wechpisit Sarik-PTTLNG" userId="4eec40b1-6d58-4fd2-961e-8e4ea633460b" providerId="ADAL" clId="{F36E6FEB-6997-41F8-AE58-3EF3AD11597E}" dt="2024-10-16T03:05:45.798" v="293" actId="1036"/>
          <ac:grpSpMkLst>
            <pc:docMk/>
            <pc:sldMk cId="3167322261" sldId="278"/>
            <ac:grpSpMk id="30" creationId="{AB6DEDBC-E69B-0B3F-5A7D-75EE7AB4D2BC}"/>
          </ac:grpSpMkLst>
        </pc:grpChg>
        <pc:grpChg chg="add mod">
          <ac:chgData name="Wechpisit Sarik-PTTLNG" userId="4eec40b1-6d58-4fd2-961e-8e4ea633460b" providerId="ADAL" clId="{F36E6FEB-6997-41F8-AE58-3EF3AD11597E}" dt="2024-10-16T03:05:47.758" v="295" actId="1036"/>
          <ac:grpSpMkLst>
            <pc:docMk/>
            <pc:sldMk cId="3167322261" sldId="278"/>
            <ac:grpSpMk id="35" creationId="{11F4ACE0-8AAF-8D19-00DC-33640C01C8D6}"/>
          </ac:grpSpMkLst>
        </pc:grpChg>
        <pc:grpChg chg="add mod">
          <ac:chgData name="Wechpisit Sarik-PTTLNG" userId="4eec40b1-6d58-4fd2-961e-8e4ea633460b" providerId="ADAL" clId="{F36E6FEB-6997-41F8-AE58-3EF3AD11597E}" dt="2024-10-16T03:05:50.527" v="297" actId="1036"/>
          <ac:grpSpMkLst>
            <pc:docMk/>
            <pc:sldMk cId="3167322261" sldId="278"/>
            <ac:grpSpMk id="42" creationId="{4D545E3F-349B-6DB0-2977-7BF91B173C05}"/>
          </ac:grpSpMkLst>
        </pc:grpChg>
        <pc:grpChg chg="add mod">
          <ac:chgData name="Wechpisit Sarik-PTTLNG" userId="4eec40b1-6d58-4fd2-961e-8e4ea633460b" providerId="ADAL" clId="{F36E6FEB-6997-41F8-AE58-3EF3AD11597E}" dt="2024-10-16T03:05:52.373" v="300" actId="1036"/>
          <ac:grpSpMkLst>
            <pc:docMk/>
            <pc:sldMk cId="3167322261" sldId="278"/>
            <ac:grpSpMk id="45" creationId="{78A18ED5-2C31-7C09-6B2E-260FA377D6BF}"/>
          </ac:grpSpMkLst>
        </pc:grpChg>
        <pc:grpChg chg="add mod">
          <ac:chgData name="Wechpisit Sarik-PTTLNG" userId="4eec40b1-6d58-4fd2-961e-8e4ea633460b" providerId="ADAL" clId="{F36E6FEB-6997-41F8-AE58-3EF3AD11597E}" dt="2024-10-16T03:06:02.818" v="303" actId="1035"/>
          <ac:grpSpMkLst>
            <pc:docMk/>
            <pc:sldMk cId="3167322261" sldId="278"/>
            <ac:grpSpMk id="46" creationId="{83C6A381-C15A-9DC3-0479-60404C297C72}"/>
          </ac:grpSpMkLst>
        </pc:grpChg>
        <pc:grpChg chg="add mod">
          <ac:chgData name="Wechpisit Sarik-PTTLNG" userId="4eec40b1-6d58-4fd2-961e-8e4ea633460b" providerId="ADAL" clId="{F36E6FEB-6997-41F8-AE58-3EF3AD11597E}" dt="2024-10-16T03:06:00.898" v="302" actId="164"/>
          <ac:grpSpMkLst>
            <pc:docMk/>
            <pc:sldMk cId="3167322261" sldId="278"/>
            <ac:grpSpMk id="47" creationId="{2731519A-0451-D57E-4C2D-B988A537E003}"/>
          </ac:grpSpMkLst>
        </pc:grpChg>
        <pc:grpChg chg="add mod">
          <ac:chgData name="Wechpisit Sarik-PTTLNG" userId="4eec40b1-6d58-4fd2-961e-8e4ea633460b" providerId="ADAL" clId="{F36E6FEB-6997-41F8-AE58-3EF3AD11597E}" dt="2024-10-16T03:19:42.354" v="960" actId="1076"/>
          <ac:grpSpMkLst>
            <pc:docMk/>
            <pc:sldMk cId="3167322261" sldId="278"/>
            <ac:grpSpMk id="48" creationId="{D5F074C3-A170-FA22-AA72-1CD850348A8A}"/>
          </ac:grpSpMkLst>
        </pc:grpChg>
        <pc:grpChg chg="add mod">
          <ac:chgData name="Wechpisit Sarik-PTTLNG" userId="4eec40b1-6d58-4fd2-961e-8e4ea633460b" providerId="ADAL" clId="{F36E6FEB-6997-41F8-AE58-3EF3AD11597E}" dt="2024-10-16T03:06:10.938" v="306" actId="1035"/>
          <ac:grpSpMkLst>
            <pc:docMk/>
            <pc:sldMk cId="3167322261" sldId="278"/>
            <ac:grpSpMk id="49" creationId="{FB6C2BB5-A900-EF4A-2017-A87F7ABCD824}"/>
          </ac:grpSpMkLst>
        </pc:grpChg>
        <pc:picChg chg="add mod ord modCrop">
          <ac:chgData name="Wechpisit Sarik-PTTLNG" userId="4eec40b1-6d58-4fd2-961e-8e4ea633460b" providerId="ADAL" clId="{F36E6FEB-6997-41F8-AE58-3EF3AD11597E}" dt="2024-10-16T03:05:03.691" v="274" actId="14826"/>
          <ac:picMkLst>
            <pc:docMk/>
            <pc:sldMk cId="3167322261" sldId="278"/>
            <ac:picMk id="4" creationId="{6476BD0C-7082-D04C-F30C-AA75C3B06C2E}"/>
          </ac:picMkLst>
        </pc:picChg>
        <pc:picChg chg="del mod">
          <ac:chgData name="Wechpisit Sarik-PTTLNG" userId="4eec40b1-6d58-4fd2-961e-8e4ea633460b" providerId="ADAL" clId="{F36E6FEB-6997-41F8-AE58-3EF3AD11597E}" dt="2024-10-13T16:43:02.485" v="104" actId="478"/>
          <ac:picMkLst>
            <pc:docMk/>
            <pc:sldMk cId="3167322261" sldId="278"/>
            <ac:picMk id="7" creationId="{911BB2A4-F7CD-366B-E2BB-D560D97A285C}"/>
          </ac:picMkLst>
        </pc:picChg>
        <pc:picChg chg="add mod">
          <ac:chgData name="Wechpisit Sarik-PTTLNG" userId="4eec40b1-6d58-4fd2-961e-8e4ea633460b" providerId="ADAL" clId="{F36E6FEB-6997-41F8-AE58-3EF3AD11597E}" dt="2024-10-16T03:19:00.429" v="950" actId="931"/>
          <ac:picMkLst>
            <pc:docMk/>
            <pc:sldMk cId="3167322261" sldId="278"/>
            <ac:picMk id="52" creationId="{B390BA02-201B-3C81-1229-837D4FE00991}"/>
          </ac:picMkLst>
        </pc:picChg>
        <pc:picChg chg="add del mod">
          <ac:chgData name="Wechpisit Sarik-PTTLNG" userId="4eec40b1-6d58-4fd2-961e-8e4ea633460b" providerId="ADAL" clId="{F36E6FEB-6997-41F8-AE58-3EF3AD11597E}" dt="2024-10-16T03:19:38.034" v="958" actId="478"/>
          <ac:picMkLst>
            <pc:docMk/>
            <pc:sldMk cId="3167322261" sldId="278"/>
            <ac:picMk id="54" creationId="{CFFBC4F4-C6E8-5CEB-AB8F-C84AB4491DE0}"/>
          </ac:picMkLst>
        </pc:picChg>
        <pc:picChg chg="add mod">
          <ac:chgData name="Wechpisit Sarik-PTTLNG" userId="4eec40b1-6d58-4fd2-961e-8e4ea633460b" providerId="ADAL" clId="{F36E6FEB-6997-41F8-AE58-3EF3AD11597E}" dt="2024-10-16T03:24:09.335" v="1219" actId="1036"/>
          <ac:picMkLst>
            <pc:docMk/>
            <pc:sldMk cId="3167322261" sldId="278"/>
            <ac:picMk id="56" creationId="{A466C1D1-A33D-1FF5-3560-85E263720D29}"/>
          </ac:picMkLst>
        </pc:picChg>
        <pc:cxnChg chg="mod">
          <ac:chgData name="Wechpisit Sarik-PTTLNG" userId="4eec40b1-6d58-4fd2-961e-8e4ea633460b" providerId="ADAL" clId="{F36E6FEB-6997-41F8-AE58-3EF3AD11597E}" dt="2024-10-16T03:05:23.748" v="276" actId="164"/>
          <ac:cxnSpMkLst>
            <pc:docMk/>
            <pc:sldMk cId="3167322261" sldId="278"/>
            <ac:cxnSpMk id="10" creationId="{74CB405E-B6AE-32D0-D66C-9BE933A5FCAA}"/>
          </ac:cxnSpMkLst>
        </pc:cxnChg>
        <pc:cxnChg chg="mod">
          <ac:chgData name="Wechpisit Sarik-PTTLNG" userId="4eec40b1-6d58-4fd2-961e-8e4ea633460b" providerId="ADAL" clId="{F36E6FEB-6997-41F8-AE58-3EF3AD11597E}" dt="2024-10-16T03:05:25.608" v="277" actId="164"/>
          <ac:cxnSpMkLst>
            <pc:docMk/>
            <pc:sldMk cId="3167322261" sldId="278"/>
            <ac:cxnSpMk id="12" creationId="{72EBCF12-0C98-AEC8-9775-33A1A001CC2E}"/>
          </ac:cxnSpMkLst>
        </pc:cxnChg>
        <pc:cxnChg chg="mod">
          <ac:chgData name="Wechpisit Sarik-PTTLNG" userId="4eec40b1-6d58-4fd2-961e-8e4ea633460b" providerId="ADAL" clId="{F36E6FEB-6997-41F8-AE58-3EF3AD11597E}" dt="2024-10-16T03:05:26.798" v="278" actId="164"/>
          <ac:cxnSpMkLst>
            <pc:docMk/>
            <pc:sldMk cId="3167322261" sldId="278"/>
            <ac:cxnSpMk id="14" creationId="{7D7F3455-C76B-EB61-2860-1F7E061FDD6A}"/>
          </ac:cxnSpMkLst>
        </pc:cxnChg>
        <pc:cxnChg chg="mod">
          <ac:chgData name="Wechpisit Sarik-PTTLNG" userId="4eec40b1-6d58-4fd2-961e-8e4ea633460b" providerId="ADAL" clId="{F36E6FEB-6997-41F8-AE58-3EF3AD11597E}" dt="2024-10-16T03:05:28.033" v="279" actId="164"/>
          <ac:cxnSpMkLst>
            <pc:docMk/>
            <pc:sldMk cId="3167322261" sldId="278"/>
            <ac:cxnSpMk id="16" creationId="{B6AEDA16-5306-26A3-FCD7-9DC379F3E6B6}"/>
          </ac:cxnSpMkLst>
        </pc:cxnChg>
        <pc:cxnChg chg="mod">
          <ac:chgData name="Wechpisit Sarik-PTTLNG" userId="4eec40b1-6d58-4fd2-961e-8e4ea633460b" providerId="ADAL" clId="{F36E6FEB-6997-41F8-AE58-3EF3AD11597E}" dt="2024-10-16T03:05:29.748" v="280" actId="164"/>
          <ac:cxnSpMkLst>
            <pc:docMk/>
            <pc:sldMk cId="3167322261" sldId="278"/>
            <ac:cxnSpMk id="18" creationId="{8A5D2FDB-8F67-3B28-90E4-3A4018613449}"/>
          </ac:cxnSpMkLst>
        </pc:cxnChg>
        <pc:cxnChg chg="mod">
          <ac:chgData name="Wechpisit Sarik-PTTLNG" userId="4eec40b1-6d58-4fd2-961e-8e4ea633460b" providerId="ADAL" clId="{F36E6FEB-6997-41F8-AE58-3EF3AD11597E}" dt="2024-10-16T03:05:31.268" v="281" actId="164"/>
          <ac:cxnSpMkLst>
            <pc:docMk/>
            <pc:sldMk cId="3167322261" sldId="278"/>
            <ac:cxnSpMk id="20" creationId="{4E97B27A-F01D-8F2E-7908-0DFD33A30CFD}"/>
          </ac:cxnSpMkLst>
        </pc:cxnChg>
        <pc:cxnChg chg="mod">
          <ac:chgData name="Wechpisit Sarik-PTTLNG" userId="4eec40b1-6d58-4fd2-961e-8e4ea633460b" providerId="ADAL" clId="{F36E6FEB-6997-41F8-AE58-3EF3AD11597E}" dt="2024-10-16T03:05:32.486" v="282" actId="164"/>
          <ac:cxnSpMkLst>
            <pc:docMk/>
            <pc:sldMk cId="3167322261" sldId="278"/>
            <ac:cxnSpMk id="22" creationId="{83B20281-2462-8694-45CE-04B7BCF0C564}"/>
          </ac:cxnSpMkLst>
        </pc:cxnChg>
        <pc:cxnChg chg="mod">
          <ac:chgData name="Wechpisit Sarik-PTTLNG" userId="4eec40b1-6d58-4fd2-961e-8e4ea633460b" providerId="ADAL" clId="{F36E6FEB-6997-41F8-AE58-3EF3AD11597E}" dt="2024-10-16T03:05:33.777" v="283" actId="164"/>
          <ac:cxnSpMkLst>
            <pc:docMk/>
            <pc:sldMk cId="3167322261" sldId="278"/>
            <ac:cxnSpMk id="24" creationId="{A0DD75DE-D671-3DB1-1343-718210B1BA61}"/>
          </ac:cxnSpMkLst>
        </pc:cxnChg>
        <pc:cxnChg chg="mod">
          <ac:chgData name="Wechpisit Sarik-PTTLNG" userId="4eec40b1-6d58-4fd2-961e-8e4ea633460b" providerId="ADAL" clId="{F36E6FEB-6997-41F8-AE58-3EF3AD11597E}" dt="2024-10-16T03:05:34.908" v="284" actId="164"/>
          <ac:cxnSpMkLst>
            <pc:docMk/>
            <pc:sldMk cId="3167322261" sldId="278"/>
            <ac:cxnSpMk id="26" creationId="{B589E9A4-E14F-5C41-6D19-99845BA807A3}"/>
          </ac:cxnSpMkLst>
        </pc:cxnChg>
        <pc:cxnChg chg="mod">
          <ac:chgData name="Wechpisit Sarik-PTTLNG" userId="4eec40b1-6d58-4fd2-961e-8e4ea633460b" providerId="ADAL" clId="{F36E6FEB-6997-41F8-AE58-3EF3AD11597E}" dt="2024-10-16T03:05:16.018" v="275" actId="1076"/>
          <ac:cxnSpMkLst>
            <pc:docMk/>
            <pc:sldMk cId="3167322261" sldId="278"/>
            <ac:cxnSpMk id="28" creationId="{FB963F6D-015B-1A03-9891-50ACEF50B9A6}"/>
          </ac:cxnSpMkLst>
        </pc:cxnChg>
        <pc:cxnChg chg="mod">
          <ac:chgData name="Wechpisit Sarik-PTTLNG" userId="4eec40b1-6d58-4fd2-961e-8e4ea633460b" providerId="ADAL" clId="{F36E6FEB-6997-41F8-AE58-3EF3AD11597E}" dt="2024-10-16T03:05:16.018" v="275" actId="1076"/>
          <ac:cxnSpMkLst>
            <pc:docMk/>
            <pc:sldMk cId="3167322261" sldId="278"/>
            <ac:cxnSpMk id="31" creationId="{8871F193-5014-E4D9-B2A3-9BE2389E0FDB}"/>
          </ac:cxnSpMkLst>
        </pc:cxnChg>
        <pc:cxnChg chg="mod">
          <ac:chgData name="Wechpisit Sarik-PTTLNG" userId="4eec40b1-6d58-4fd2-961e-8e4ea633460b" providerId="ADAL" clId="{F36E6FEB-6997-41F8-AE58-3EF3AD11597E}" dt="2024-10-16T03:06:00.898" v="302" actId="164"/>
          <ac:cxnSpMkLst>
            <pc:docMk/>
            <pc:sldMk cId="3167322261" sldId="278"/>
            <ac:cxnSpMk id="33" creationId="{DC83A100-299D-0350-0437-C5856FEF2A70}"/>
          </ac:cxnSpMkLst>
        </pc:cxnChg>
        <pc:cxnChg chg="mod">
          <ac:chgData name="Wechpisit Sarik-PTTLNG" userId="4eec40b1-6d58-4fd2-961e-8e4ea633460b" providerId="ADAL" clId="{F36E6FEB-6997-41F8-AE58-3EF3AD11597E}" dt="2024-10-16T03:05:59.658" v="301" actId="164"/>
          <ac:cxnSpMkLst>
            <pc:docMk/>
            <pc:sldMk cId="3167322261" sldId="278"/>
            <ac:cxnSpMk id="36" creationId="{10D212CD-CD02-15AF-92FE-3F3C00390FB9}"/>
          </ac:cxnSpMkLst>
        </pc:cxnChg>
        <pc:cxnChg chg="mod">
          <ac:chgData name="Wechpisit Sarik-PTTLNG" userId="4eec40b1-6d58-4fd2-961e-8e4ea633460b" providerId="ADAL" clId="{F36E6FEB-6997-41F8-AE58-3EF3AD11597E}" dt="2024-10-16T03:06:05.782" v="304" actId="164"/>
          <ac:cxnSpMkLst>
            <pc:docMk/>
            <pc:sldMk cId="3167322261" sldId="278"/>
            <ac:cxnSpMk id="38" creationId="{8991B2DF-D1CA-886A-E7BD-0ACB4746EFA6}"/>
          </ac:cxnSpMkLst>
        </pc:cxnChg>
        <pc:cxnChg chg="mod">
          <ac:chgData name="Wechpisit Sarik-PTTLNG" userId="4eec40b1-6d58-4fd2-961e-8e4ea633460b" providerId="ADAL" clId="{F36E6FEB-6997-41F8-AE58-3EF3AD11597E}" dt="2024-10-16T03:06:10.052" v="305" actId="164"/>
          <ac:cxnSpMkLst>
            <pc:docMk/>
            <pc:sldMk cId="3167322261" sldId="278"/>
            <ac:cxnSpMk id="40" creationId="{2FDA6A4A-C988-F84A-68BE-86FC5B4B6F15}"/>
          </ac:cxnSpMkLst>
        </pc:cxnChg>
      </pc:sldChg>
      <pc:sldChg chg="addSp delSp modSp add del mod">
        <pc:chgData name="Wechpisit Sarik-PTTLNG" userId="4eec40b1-6d58-4fd2-961e-8e4ea633460b" providerId="ADAL" clId="{F36E6FEB-6997-41F8-AE58-3EF3AD11597E}" dt="2024-10-16T04:21:01.706" v="2678" actId="47"/>
        <pc:sldMkLst>
          <pc:docMk/>
          <pc:sldMk cId="190442339" sldId="279"/>
        </pc:sldMkLst>
        <pc:spChg chg="add mod">
          <ac:chgData name="Wechpisit Sarik-PTTLNG" userId="4eec40b1-6d58-4fd2-961e-8e4ea633460b" providerId="ADAL" clId="{F36E6FEB-6997-41F8-AE58-3EF3AD11597E}" dt="2024-10-16T04:13:45.095" v="2134"/>
          <ac:spMkLst>
            <pc:docMk/>
            <pc:sldMk cId="190442339" sldId="279"/>
            <ac:spMk id="2" creationId="{1AF0C5EA-45FC-B0C7-0374-496733ADF3D1}"/>
          </ac:spMkLst>
        </pc:spChg>
        <pc:spChg chg="add mod">
          <ac:chgData name="Wechpisit Sarik-PTTLNG" userId="4eec40b1-6d58-4fd2-961e-8e4ea633460b" providerId="ADAL" clId="{F36E6FEB-6997-41F8-AE58-3EF3AD11597E}" dt="2024-10-16T04:15:59.296" v="2149" actId="692"/>
          <ac:spMkLst>
            <pc:docMk/>
            <pc:sldMk cId="190442339" sldId="279"/>
            <ac:spMk id="8" creationId="{344C6701-02EA-E7A4-A3C2-69DC7AEBBBEF}"/>
          </ac:spMkLst>
        </pc:spChg>
        <pc:spChg chg="add mod">
          <ac:chgData name="Wechpisit Sarik-PTTLNG" userId="4eec40b1-6d58-4fd2-961e-8e4ea633460b" providerId="ADAL" clId="{F36E6FEB-6997-41F8-AE58-3EF3AD11597E}" dt="2024-10-16T04:17:07.892" v="2202" actId="313"/>
          <ac:spMkLst>
            <pc:docMk/>
            <pc:sldMk cId="190442339" sldId="279"/>
            <ac:spMk id="10" creationId="{3E6E08F8-BBD3-CA7B-51A0-6B6BC9E142F2}"/>
          </ac:spMkLst>
        </pc:spChg>
        <pc:spChg chg="add mod">
          <ac:chgData name="Wechpisit Sarik-PTTLNG" userId="4eec40b1-6d58-4fd2-961e-8e4ea633460b" providerId="ADAL" clId="{F36E6FEB-6997-41F8-AE58-3EF3AD11597E}" dt="2024-10-16T04:17:22.180" v="2218" actId="20577"/>
          <ac:spMkLst>
            <pc:docMk/>
            <pc:sldMk cId="190442339" sldId="279"/>
            <ac:spMk id="13" creationId="{AD6E2F82-70EA-226B-1411-0BE4AC22E9CF}"/>
          </ac:spMkLst>
        </pc:spChg>
        <pc:spChg chg="add mod">
          <ac:chgData name="Wechpisit Sarik-PTTLNG" userId="4eec40b1-6d58-4fd2-961e-8e4ea633460b" providerId="ADAL" clId="{F36E6FEB-6997-41F8-AE58-3EF3AD11597E}" dt="2024-10-16T04:17:27.397" v="2228" actId="20577"/>
          <ac:spMkLst>
            <pc:docMk/>
            <pc:sldMk cId="190442339" sldId="279"/>
            <ac:spMk id="15" creationId="{4825B091-4225-1D44-5C8D-B186CA651818}"/>
          </ac:spMkLst>
        </pc:spChg>
        <pc:spChg chg="add mod">
          <ac:chgData name="Wechpisit Sarik-PTTLNG" userId="4eec40b1-6d58-4fd2-961e-8e4ea633460b" providerId="ADAL" clId="{F36E6FEB-6997-41F8-AE58-3EF3AD11597E}" dt="2024-10-16T04:17:44.607" v="2243" actId="20577"/>
          <ac:spMkLst>
            <pc:docMk/>
            <pc:sldMk cId="190442339" sldId="279"/>
            <ac:spMk id="18" creationId="{2D4A28A1-D375-F56E-8A99-B2FEC39A1636}"/>
          </ac:spMkLst>
        </pc:spChg>
        <pc:spChg chg="add mod">
          <ac:chgData name="Wechpisit Sarik-PTTLNG" userId="4eec40b1-6d58-4fd2-961e-8e4ea633460b" providerId="ADAL" clId="{F36E6FEB-6997-41F8-AE58-3EF3AD11597E}" dt="2024-10-16T04:20:37.001" v="2674" actId="20577"/>
          <ac:spMkLst>
            <pc:docMk/>
            <pc:sldMk cId="190442339" sldId="279"/>
            <ac:spMk id="19" creationId="{C98253C2-77FC-5C0C-85EA-53F71E6A6309}"/>
          </ac:spMkLst>
        </pc:spChg>
        <pc:picChg chg="add mod">
          <ac:chgData name="Wechpisit Sarik-PTTLNG" userId="4eec40b1-6d58-4fd2-961e-8e4ea633460b" providerId="ADAL" clId="{F36E6FEB-6997-41F8-AE58-3EF3AD11597E}" dt="2024-10-16T04:13:51.382" v="2136" actId="1076"/>
          <ac:picMkLst>
            <pc:docMk/>
            <pc:sldMk cId="190442339" sldId="279"/>
            <ac:picMk id="3" creationId="{4322280E-7F4E-AB5E-7842-F75BD53A75FE}"/>
          </ac:picMkLst>
        </pc:picChg>
        <pc:picChg chg="add del mod">
          <ac:chgData name="Wechpisit Sarik-PTTLNG" userId="4eec40b1-6d58-4fd2-961e-8e4ea633460b" providerId="ADAL" clId="{F36E6FEB-6997-41F8-AE58-3EF3AD11597E}" dt="2024-10-16T04:14:42.836" v="2140" actId="478"/>
          <ac:picMkLst>
            <pc:docMk/>
            <pc:sldMk cId="190442339" sldId="279"/>
            <ac:picMk id="5" creationId="{F9402BE9-6B5A-2C4D-C9B6-4627016C8525}"/>
          </ac:picMkLst>
        </pc:picChg>
        <pc:picChg chg="add mod">
          <ac:chgData name="Wechpisit Sarik-PTTLNG" userId="4eec40b1-6d58-4fd2-961e-8e4ea633460b" providerId="ADAL" clId="{F36E6FEB-6997-41F8-AE58-3EF3AD11597E}" dt="2024-10-16T04:15:01.702" v="2144" actId="1076"/>
          <ac:picMkLst>
            <pc:docMk/>
            <pc:sldMk cId="190442339" sldId="279"/>
            <ac:picMk id="7" creationId="{A8C30932-D7FC-2FEB-90EE-C39349A3D8EF}"/>
          </ac:picMkLst>
        </pc:picChg>
        <pc:cxnChg chg="add mod">
          <ac:chgData name="Wechpisit Sarik-PTTLNG" userId="4eec40b1-6d58-4fd2-961e-8e4ea633460b" providerId="ADAL" clId="{F36E6FEB-6997-41F8-AE58-3EF3AD11597E}" dt="2024-10-16T04:16:24.044" v="2152" actId="14100"/>
          <ac:cxnSpMkLst>
            <pc:docMk/>
            <pc:sldMk cId="190442339" sldId="279"/>
            <ac:cxnSpMk id="9" creationId="{58D53A62-F5F9-E094-B8A3-67BBCFCD7726}"/>
          </ac:cxnSpMkLst>
        </pc:cxnChg>
        <pc:cxnChg chg="add mod">
          <ac:chgData name="Wechpisit Sarik-PTTLNG" userId="4eec40b1-6d58-4fd2-961e-8e4ea633460b" providerId="ADAL" clId="{F36E6FEB-6997-41F8-AE58-3EF3AD11597E}" dt="2024-10-16T04:16:26.798" v="2153" actId="571"/>
          <ac:cxnSpMkLst>
            <pc:docMk/>
            <pc:sldMk cId="190442339" sldId="279"/>
            <ac:cxnSpMk id="12" creationId="{CC70322F-B8EE-C389-B09F-425656FC250E}"/>
          </ac:cxnSpMkLst>
        </pc:cxnChg>
        <pc:cxnChg chg="add mod">
          <ac:chgData name="Wechpisit Sarik-PTTLNG" userId="4eec40b1-6d58-4fd2-961e-8e4ea633460b" providerId="ADAL" clId="{F36E6FEB-6997-41F8-AE58-3EF3AD11597E}" dt="2024-10-16T04:16:35.024" v="2155" actId="14100"/>
          <ac:cxnSpMkLst>
            <pc:docMk/>
            <pc:sldMk cId="190442339" sldId="279"/>
            <ac:cxnSpMk id="14" creationId="{7C1B6CDF-2B9A-2D53-AEDE-4CE2C6349129}"/>
          </ac:cxnSpMkLst>
        </pc:cxnChg>
        <pc:cxnChg chg="add mod">
          <ac:chgData name="Wechpisit Sarik-PTTLNG" userId="4eec40b1-6d58-4fd2-961e-8e4ea633460b" providerId="ADAL" clId="{F36E6FEB-6997-41F8-AE58-3EF3AD11597E}" dt="2024-10-16T04:16:38.527" v="2156" actId="571"/>
          <ac:cxnSpMkLst>
            <pc:docMk/>
            <pc:sldMk cId="190442339" sldId="279"/>
            <ac:cxnSpMk id="17" creationId="{E9F6F5BF-D31B-BEB5-6A0B-ADB7B6A652E4}"/>
          </ac:cxnSpMkLst>
        </pc:cxnChg>
      </pc:sldChg>
      <pc:sldChg chg="addSp modSp add mod">
        <pc:chgData name="Wechpisit Sarik-PTTLNG" userId="4eec40b1-6d58-4fd2-961e-8e4ea633460b" providerId="ADAL" clId="{F36E6FEB-6997-41F8-AE58-3EF3AD11597E}" dt="2024-10-16T04:44:31.680" v="3451" actId="313"/>
        <pc:sldMkLst>
          <pc:docMk/>
          <pc:sldMk cId="663772031" sldId="280"/>
        </pc:sldMkLst>
        <pc:spChg chg="add mod">
          <ac:chgData name="Wechpisit Sarik-PTTLNG" userId="4eec40b1-6d58-4fd2-961e-8e4ea633460b" providerId="ADAL" clId="{F36E6FEB-6997-41F8-AE58-3EF3AD11597E}" dt="2024-10-16T04:31:07.003" v="2920"/>
          <ac:spMkLst>
            <pc:docMk/>
            <pc:sldMk cId="663772031" sldId="280"/>
            <ac:spMk id="4" creationId="{BA646141-DEAD-FE70-776D-79DCBD921156}"/>
          </ac:spMkLst>
        </pc:spChg>
        <pc:spChg chg="add mod">
          <ac:chgData name="Wechpisit Sarik-PTTLNG" userId="4eec40b1-6d58-4fd2-961e-8e4ea633460b" providerId="ADAL" clId="{F36E6FEB-6997-41F8-AE58-3EF3AD11597E}" dt="2024-10-16T04:36:53.749" v="2988" actId="207"/>
          <ac:spMkLst>
            <pc:docMk/>
            <pc:sldMk cId="663772031" sldId="280"/>
            <ac:spMk id="8" creationId="{8B0C3BBC-2E17-7FAF-950D-26A981384347}"/>
          </ac:spMkLst>
        </pc:spChg>
        <pc:spChg chg="add mod">
          <ac:chgData name="Wechpisit Sarik-PTTLNG" userId="4eec40b1-6d58-4fd2-961e-8e4ea633460b" providerId="ADAL" clId="{F36E6FEB-6997-41F8-AE58-3EF3AD11597E}" dt="2024-10-16T04:34:59" v="2970" actId="207"/>
          <ac:spMkLst>
            <pc:docMk/>
            <pc:sldMk cId="663772031" sldId="280"/>
            <ac:spMk id="9" creationId="{D0D893DD-6A4E-8968-BC7F-300533AB9319}"/>
          </ac:spMkLst>
        </pc:spChg>
        <pc:spChg chg="add mod">
          <ac:chgData name="Wechpisit Sarik-PTTLNG" userId="4eec40b1-6d58-4fd2-961e-8e4ea633460b" providerId="ADAL" clId="{F36E6FEB-6997-41F8-AE58-3EF3AD11597E}" dt="2024-10-16T04:35:53.775" v="2976" actId="14100"/>
          <ac:spMkLst>
            <pc:docMk/>
            <pc:sldMk cId="663772031" sldId="280"/>
            <ac:spMk id="10" creationId="{89D5CB64-A5AE-C563-2171-3D8782AB8ABE}"/>
          </ac:spMkLst>
        </pc:spChg>
        <pc:spChg chg="add mod">
          <ac:chgData name="Wechpisit Sarik-PTTLNG" userId="4eec40b1-6d58-4fd2-961e-8e4ea633460b" providerId="ADAL" clId="{F36E6FEB-6997-41F8-AE58-3EF3AD11597E}" dt="2024-10-16T04:36:15.884" v="2980" actId="693"/>
          <ac:spMkLst>
            <pc:docMk/>
            <pc:sldMk cId="663772031" sldId="280"/>
            <ac:spMk id="11" creationId="{5C762A0C-028A-26B9-4424-5561E481233E}"/>
          </ac:spMkLst>
        </pc:spChg>
        <pc:spChg chg="add mod">
          <ac:chgData name="Wechpisit Sarik-PTTLNG" userId="4eec40b1-6d58-4fd2-961e-8e4ea633460b" providerId="ADAL" clId="{F36E6FEB-6997-41F8-AE58-3EF3AD11597E}" dt="2024-10-16T04:36:29.320" v="2986" actId="14100"/>
          <ac:spMkLst>
            <pc:docMk/>
            <pc:sldMk cId="663772031" sldId="280"/>
            <ac:spMk id="12" creationId="{9708C861-22D6-F6AD-4303-BFB2470332F1}"/>
          </ac:spMkLst>
        </pc:spChg>
        <pc:spChg chg="add mod">
          <ac:chgData name="Wechpisit Sarik-PTTLNG" userId="4eec40b1-6d58-4fd2-961e-8e4ea633460b" providerId="ADAL" clId="{F36E6FEB-6997-41F8-AE58-3EF3AD11597E}" dt="2024-10-16T04:36:34.929" v="2987" actId="571"/>
          <ac:spMkLst>
            <pc:docMk/>
            <pc:sldMk cId="663772031" sldId="280"/>
            <ac:spMk id="13" creationId="{8A717FBD-B107-7E8C-0B0F-726654A2F1A5}"/>
          </ac:spMkLst>
        </pc:spChg>
        <pc:spChg chg="add mod">
          <ac:chgData name="Wechpisit Sarik-PTTLNG" userId="4eec40b1-6d58-4fd2-961e-8e4ea633460b" providerId="ADAL" clId="{F36E6FEB-6997-41F8-AE58-3EF3AD11597E}" dt="2024-10-16T04:44:31.680" v="3451" actId="313"/>
          <ac:spMkLst>
            <pc:docMk/>
            <pc:sldMk cId="663772031" sldId="280"/>
            <ac:spMk id="14" creationId="{7DE76336-935E-C30B-B6F3-BD96B2E2F96C}"/>
          </ac:spMkLst>
        </pc:spChg>
        <pc:spChg chg="add mod">
          <ac:chgData name="Wechpisit Sarik-PTTLNG" userId="4eec40b1-6d58-4fd2-961e-8e4ea633460b" providerId="ADAL" clId="{F36E6FEB-6997-41F8-AE58-3EF3AD11597E}" dt="2024-10-16T04:40:53.830" v="3216" actId="207"/>
          <ac:spMkLst>
            <pc:docMk/>
            <pc:sldMk cId="663772031" sldId="280"/>
            <ac:spMk id="16" creationId="{0E36540E-7328-06D9-0F0C-F90BAF1399DC}"/>
          </ac:spMkLst>
        </pc:spChg>
        <pc:spChg chg="add mod">
          <ac:chgData name="Wechpisit Sarik-PTTLNG" userId="4eec40b1-6d58-4fd2-961e-8e4ea633460b" providerId="ADAL" clId="{F36E6FEB-6997-41F8-AE58-3EF3AD11597E}" dt="2024-10-16T04:40:28.876" v="3211" actId="571"/>
          <ac:spMkLst>
            <pc:docMk/>
            <pc:sldMk cId="663772031" sldId="280"/>
            <ac:spMk id="18" creationId="{44A8326C-FD97-9CB0-6156-86B7DE01987A}"/>
          </ac:spMkLst>
        </pc:spChg>
        <pc:spChg chg="add mod">
          <ac:chgData name="Wechpisit Sarik-PTTLNG" userId="4eec40b1-6d58-4fd2-961e-8e4ea633460b" providerId="ADAL" clId="{F36E6FEB-6997-41F8-AE58-3EF3AD11597E}" dt="2024-10-16T04:40:53.830" v="3216" actId="207"/>
          <ac:spMkLst>
            <pc:docMk/>
            <pc:sldMk cId="663772031" sldId="280"/>
            <ac:spMk id="19" creationId="{F3A844CF-9DE8-70F9-AE0D-67AEC9EEBA30}"/>
          </ac:spMkLst>
        </pc:spChg>
        <pc:spChg chg="add mod">
          <ac:chgData name="Wechpisit Sarik-PTTLNG" userId="4eec40b1-6d58-4fd2-961e-8e4ea633460b" providerId="ADAL" clId="{F36E6FEB-6997-41F8-AE58-3EF3AD11597E}" dt="2024-10-16T04:40:53.830" v="3216" actId="207"/>
          <ac:spMkLst>
            <pc:docMk/>
            <pc:sldMk cId="663772031" sldId="280"/>
            <ac:spMk id="20" creationId="{1092CDC7-61BA-345B-EEC8-BBA92A15D5FA}"/>
          </ac:spMkLst>
        </pc:spChg>
        <pc:spChg chg="add mod">
          <ac:chgData name="Wechpisit Sarik-PTTLNG" userId="4eec40b1-6d58-4fd2-961e-8e4ea633460b" providerId="ADAL" clId="{F36E6FEB-6997-41F8-AE58-3EF3AD11597E}" dt="2024-10-16T04:42:30.900" v="3264" actId="1035"/>
          <ac:spMkLst>
            <pc:docMk/>
            <pc:sldMk cId="663772031" sldId="280"/>
            <ac:spMk id="21" creationId="{1CED70AF-C9A7-7A18-C106-CEA153CCAE20}"/>
          </ac:spMkLst>
        </pc:spChg>
        <pc:spChg chg="add mod">
          <ac:chgData name="Wechpisit Sarik-PTTLNG" userId="4eec40b1-6d58-4fd2-961e-8e4ea633460b" providerId="ADAL" clId="{F36E6FEB-6997-41F8-AE58-3EF3AD11597E}" dt="2024-10-16T04:42:30.900" v="3264" actId="1035"/>
          <ac:spMkLst>
            <pc:docMk/>
            <pc:sldMk cId="663772031" sldId="280"/>
            <ac:spMk id="22" creationId="{4FAEEF08-6C60-F015-095C-1577179F50B1}"/>
          </ac:spMkLst>
        </pc:spChg>
        <pc:spChg chg="add mod">
          <ac:chgData name="Wechpisit Sarik-PTTLNG" userId="4eec40b1-6d58-4fd2-961e-8e4ea633460b" providerId="ADAL" clId="{F36E6FEB-6997-41F8-AE58-3EF3AD11597E}" dt="2024-10-16T04:42:30.900" v="3264" actId="1035"/>
          <ac:spMkLst>
            <pc:docMk/>
            <pc:sldMk cId="663772031" sldId="280"/>
            <ac:spMk id="23" creationId="{1CB7138B-F1E1-46A1-AA9F-ECE6959063C0}"/>
          </ac:spMkLst>
        </pc:spChg>
        <pc:picChg chg="add mod">
          <ac:chgData name="Wechpisit Sarik-PTTLNG" userId="4eec40b1-6d58-4fd2-961e-8e4ea633460b" providerId="ADAL" clId="{F36E6FEB-6997-41F8-AE58-3EF3AD11597E}" dt="2024-10-16T04:33:10.522" v="2932" actId="1076"/>
          <ac:picMkLst>
            <pc:docMk/>
            <pc:sldMk cId="663772031" sldId="280"/>
            <ac:picMk id="3" creationId="{303CDB3B-5C29-63A1-10C7-E6FA58A6D165}"/>
          </ac:picMkLst>
        </pc:picChg>
        <pc:picChg chg="add mod">
          <ac:chgData name="Wechpisit Sarik-PTTLNG" userId="4eec40b1-6d58-4fd2-961e-8e4ea633460b" providerId="ADAL" clId="{F36E6FEB-6997-41F8-AE58-3EF3AD11597E}" dt="2024-10-16T04:34:05.416" v="2939" actId="1076"/>
          <ac:picMkLst>
            <pc:docMk/>
            <pc:sldMk cId="663772031" sldId="280"/>
            <ac:picMk id="6" creationId="{920991A2-172D-A68A-CA46-5F1AF4242E9E}"/>
          </ac:picMkLst>
        </pc:picChg>
        <pc:picChg chg="add mod">
          <ac:chgData name="Wechpisit Sarik-PTTLNG" userId="4eec40b1-6d58-4fd2-961e-8e4ea633460b" providerId="ADAL" clId="{F36E6FEB-6997-41F8-AE58-3EF3AD11597E}" dt="2024-10-16T04:33:24.628" v="2937" actId="1076"/>
          <ac:picMkLst>
            <pc:docMk/>
            <pc:sldMk cId="663772031" sldId="280"/>
            <ac:picMk id="7" creationId="{7A8F3889-7957-002D-FE4F-F3E5E95080A9}"/>
          </ac:picMkLst>
        </pc:picChg>
        <pc:picChg chg="add mod">
          <ac:chgData name="Wechpisit Sarik-PTTLNG" userId="4eec40b1-6d58-4fd2-961e-8e4ea633460b" providerId="ADAL" clId="{F36E6FEB-6997-41F8-AE58-3EF3AD11597E}" dt="2024-10-16T04:38:14.560" v="3016" actId="1076"/>
          <ac:picMkLst>
            <pc:docMk/>
            <pc:sldMk cId="663772031" sldId="280"/>
            <ac:picMk id="15" creationId="{506A1FB7-B33C-10C2-4360-2E0B872D735A}"/>
          </ac:picMkLst>
        </pc:picChg>
        <pc:picChg chg="add mod">
          <ac:chgData name="Wechpisit Sarik-PTTLNG" userId="4eec40b1-6d58-4fd2-961e-8e4ea633460b" providerId="ADAL" clId="{F36E6FEB-6997-41F8-AE58-3EF3AD11597E}" dt="2024-10-16T04:40:28.876" v="3211" actId="571"/>
          <ac:picMkLst>
            <pc:docMk/>
            <pc:sldMk cId="663772031" sldId="280"/>
            <ac:picMk id="17" creationId="{B32AF655-E01E-69A6-21D2-71ED2A6649D0}"/>
          </ac:picMkLst>
        </pc:picChg>
      </pc:sldChg>
      <pc:sldChg chg="addSp modSp add mod">
        <pc:chgData name="Wechpisit Sarik-PTTLNG" userId="4eec40b1-6d58-4fd2-961e-8e4ea633460b" providerId="ADAL" clId="{F36E6FEB-6997-41F8-AE58-3EF3AD11597E}" dt="2024-10-16T04:50:02.400" v="3725" actId="1035"/>
        <pc:sldMkLst>
          <pc:docMk/>
          <pc:sldMk cId="4100390109" sldId="281"/>
        </pc:sldMkLst>
        <pc:spChg chg="add mod">
          <ac:chgData name="Wechpisit Sarik-PTTLNG" userId="4eec40b1-6d58-4fd2-961e-8e4ea633460b" providerId="ADAL" clId="{F36E6FEB-6997-41F8-AE58-3EF3AD11597E}" dt="2024-10-16T04:31:53.149" v="2924"/>
          <ac:spMkLst>
            <pc:docMk/>
            <pc:sldMk cId="4100390109" sldId="281"/>
            <ac:spMk id="2" creationId="{4C8F1D40-DDB0-25BB-E645-10482FA6881D}"/>
          </ac:spMkLst>
        </pc:spChg>
        <pc:spChg chg="add mod">
          <ac:chgData name="Wechpisit Sarik-PTTLNG" userId="4eec40b1-6d58-4fd2-961e-8e4ea633460b" providerId="ADAL" clId="{F36E6FEB-6997-41F8-AE58-3EF3AD11597E}" dt="2024-10-16T04:50:02.400" v="3725" actId="1035"/>
          <ac:spMkLst>
            <pc:docMk/>
            <pc:sldMk cId="4100390109" sldId="281"/>
            <ac:spMk id="6" creationId="{B930194B-FCF5-5C00-9758-F9E048C26D68}"/>
          </ac:spMkLst>
        </pc:spChg>
        <pc:spChg chg="add mod">
          <ac:chgData name="Wechpisit Sarik-PTTLNG" userId="4eec40b1-6d58-4fd2-961e-8e4ea633460b" providerId="ADAL" clId="{F36E6FEB-6997-41F8-AE58-3EF3AD11597E}" dt="2024-10-16T04:50:02.400" v="3725" actId="1035"/>
          <ac:spMkLst>
            <pc:docMk/>
            <pc:sldMk cId="4100390109" sldId="281"/>
            <ac:spMk id="8" creationId="{8D5F3AD7-1ABB-37C3-D755-86E186029C28}"/>
          </ac:spMkLst>
        </pc:spChg>
        <pc:picChg chg="add mod">
          <ac:chgData name="Wechpisit Sarik-PTTLNG" userId="4eec40b1-6d58-4fd2-961e-8e4ea633460b" providerId="ADAL" clId="{F36E6FEB-6997-41F8-AE58-3EF3AD11597E}" dt="2024-10-16T04:50:02.400" v="3725" actId="1035"/>
          <ac:picMkLst>
            <pc:docMk/>
            <pc:sldMk cId="4100390109" sldId="281"/>
            <ac:picMk id="3" creationId="{27B95B3F-E24D-50C8-DF1D-59ADB57943D6}"/>
          </ac:picMkLst>
        </pc:picChg>
        <pc:picChg chg="add mod">
          <ac:chgData name="Wechpisit Sarik-PTTLNG" userId="4eec40b1-6d58-4fd2-961e-8e4ea633460b" providerId="ADAL" clId="{F36E6FEB-6997-41F8-AE58-3EF3AD11597E}" dt="2024-10-16T04:50:02.400" v="3725" actId="1035"/>
          <ac:picMkLst>
            <pc:docMk/>
            <pc:sldMk cId="4100390109" sldId="281"/>
            <ac:picMk id="5" creationId="{100D571A-1390-B099-07A5-6874B1A1D646}"/>
          </ac:picMkLst>
        </pc:picChg>
        <pc:picChg chg="add mod">
          <ac:chgData name="Wechpisit Sarik-PTTLNG" userId="4eec40b1-6d58-4fd2-961e-8e4ea633460b" providerId="ADAL" clId="{F36E6FEB-6997-41F8-AE58-3EF3AD11597E}" dt="2024-10-16T04:50:02.400" v="3725" actId="1035"/>
          <ac:picMkLst>
            <pc:docMk/>
            <pc:sldMk cId="4100390109" sldId="281"/>
            <ac:picMk id="7" creationId="{9BF64810-FDA1-EBB6-8547-DE8443429A45}"/>
          </ac:picMkLst>
        </pc:picChg>
      </pc:sldChg>
      <pc:sldChg chg="addSp modSp add mod">
        <pc:chgData name="Wechpisit Sarik-PTTLNG" userId="4eec40b1-6d58-4fd2-961e-8e4ea633460b" providerId="ADAL" clId="{F36E6FEB-6997-41F8-AE58-3EF3AD11597E}" dt="2024-10-16T04:55:19.620" v="4117" actId="20577"/>
        <pc:sldMkLst>
          <pc:docMk/>
          <pc:sldMk cId="3990284965" sldId="282"/>
        </pc:sldMkLst>
        <pc:spChg chg="add mod">
          <ac:chgData name="Wechpisit Sarik-PTTLNG" userId="4eec40b1-6d58-4fd2-961e-8e4ea633460b" providerId="ADAL" clId="{F36E6FEB-6997-41F8-AE58-3EF3AD11597E}" dt="2024-10-16T04:50:33.819" v="3740" actId="20577"/>
          <ac:spMkLst>
            <pc:docMk/>
            <pc:sldMk cId="3990284965" sldId="282"/>
            <ac:spMk id="2" creationId="{CFE9A700-C3D8-2FC8-4810-280C5C3787F9}"/>
          </ac:spMkLst>
        </pc:spChg>
        <pc:spChg chg="add mod">
          <ac:chgData name="Wechpisit Sarik-PTTLNG" userId="4eec40b1-6d58-4fd2-961e-8e4ea633460b" providerId="ADAL" clId="{F36E6FEB-6997-41F8-AE58-3EF3AD11597E}" dt="2024-10-16T04:52:13.044" v="3748" actId="692"/>
          <ac:spMkLst>
            <pc:docMk/>
            <pc:sldMk cId="3990284965" sldId="282"/>
            <ac:spMk id="6" creationId="{E80E9BEA-CFE3-1C28-DE80-B9AAD336E3B9}"/>
          </ac:spMkLst>
        </pc:spChg>
        <pc:spChg chg="add mod">
          <ac:chgData name="Wechpisit Sarik-PTTLNG" userId="4eec40b1-6d58-4fd2-961e-8e4ea633460b" providerId="ADAL" clId="{F36E6FEB-6997-41F8-AE58-3EF3AD11597E}" dt="2024-10-16T04:52:31.039" v="3751" actId="1076"/>
          <ac:spMkLst>
            <pc:docMk/>
            <pc:sldMk cId="3990284965" sldId="282"/>
            <ac:spMk id="8" creationId="{A4898DC7-8FDB-3F20-7EF0-68125D579AC5}"/>
          </ac:spMkLst>
        </pc:spChg>
        <pc:spChg chg="add mod">
          <ac:chgData name="Wechpisit Sarik-PTTLNG" userId="4eec40b1-6d58-4fd2-961e-8e4ea633460b" providerId="ADAL" clId="{F36E6FEB-6997-41F8-AE58-3EF3AD11597E}" dt="2024-10-16T04:52:36.750" v="3759" actId="20577"/>
          <ac:spMkLst>
            <pc:docMk/>
            <pc:sldMk cId="3990284965" sldId="282"/>
            <ac:spMk id="10" creationId="{93A8FF32-8739-9FED-83C4-4AD12FCE3980}"/>
          </ac:spMkLst>
        </pc:spChg>
        <pc:spChg chg="add mod">
          <ac:chgData name="Wechpisit Sarik-PTTLNG" userId="4eec40b1-6d58-4fd2-961e-8e4ea633460b" providerId="ADAL" clId="{F36E6FEB-6997-41F8-AE58-3EF3AD11597E}" dt="2024-10-16T04:55:19.620" v="4117" actId="20577"/>
          <ac:spMkLst>
            <pc:docMk/>
            <pc:sldMk cId="3990284965" sldId="282"/>
            <ac:spMk id="11" creationId="{B6879757-BBB3-5175-B212-793CCF89BF56}"/>
          </ac:spMkLst>
        </pc:spChg>
        <pc:picChg chg="add mod">
          <ac:chgData name="Wechpisit Sarik-PTTLNG" userId="4eec40b1-6d58-4fd2-961e-8e4ea633460b" providerId="ADAL" clId="{F36E6FEB-6997-41F8-AE58-3EF3AD11597E}" dt="2024-10-16T04:50:40.484" v="3742" actId="1076"/>
          <ac:picMkLst>
            <pc:docMk/>
            <pc:sldMk cId="3990284965" sldId="282"/>
            <ac:picMk id="3" creationId="{BBB06570-8659-DE3A-6C50-E3111DBF93CA}"/>
          </ac:picMkLst>
        </pc:picChg>
        <pc:picChg chg="add mod">
          <ac:chgData name="Wechpisit Sarik-PTTLNG" userId="4eec40b1-6d58-4fd2-961e-8e4ea633460b" providerId="ADAL" clId="{F36E6FEB-6997-41F8-AE58-3EF3AD11597E}" dt="2024-10-16T04:52:15.681" v="3749" actId="1076"/>
          <ac:picMkLst>
            <pc:docMk/>
            <pc:sldMk cId="3990284965" sldId="282"/>
            <ac:picMk id="5" creationId="{2DD94483-B145-29EA-D4BE-1C10B6B5F2CD}"/>
          </ac:picMkLst>
        </pc:picChg>
        <pc:cxnChg chg="add mod">
          <ac:chgData name="Wechpisit Sarik-PTTLNG" userId="4eec40b1-6d58-4fd2-961e-8e4ea633460b" providerId="ADAL" clId="{F36E6FEB-6997-41F8-AE58-3EF3AD11597E}" dt="2024-10-16T04:52:31.039" v="3751" actId="1076"/>
          <ac:cxnSpMkLst>
            <pc:docMk/>
            <pc:sldMk cId="3990284965" sldId="282"/>
            <ac:cxnSpMk id="7" creationId="{9461D8F6-A8C0-B340-13B7-4B703EB7AC29}"/>
          </ac:cxnSpMkLst>
        </pc:cxnChg>
        <pc:cxnChg chg="add mod">
          <ac:chgData name="Wechpisit Sarik-PTTLNG" userId="4eec40b1-6d58-4fd2-961e-8e4ea633460b" providerId="ADAL" clId="{F36E6FEB-6997-41F8-AE58-3EF3AD11597E}" dt="2024-10-16T04:52:31.039" v="3751" actId="1076"/>
          <ac:cxnSpMkLst>
            <pc:docMk/>
            <pc:sldMk cId="3990284965" sldId="282"/>
            <ac:cxnSpMk id="9" creationId="{B7D1B71C-B42A-94E3-9E2A-D90AB32B0DB0}"/>
          </ac:cxnSpMkLst>
        </pc:cxnChg>
      </pc:sldChg>
      <pc:sldChg chg="addSp delSp modSp add mod">
        <pc:chgData name="Wechpisit Sarik-PTTLNG" userId="4eec40b1-6d58-4fd2-961e-8e4ea633460b" providerId="ADAL" clId="{F36E6FEB-6997-41F8-AE58-3EF3AD11597E}" dt="2024-10-16T05:06:30.640" v="4718" actId="20577"/>
        <pc:sldMkLst>
          <pc:docMk/>
          <pc:sldMk cId="974153972" sldId="283"/>
        </pc:sldMkLst>
        <pc:spChg chg="add mod">
          <ac:chgData name="Wechpisit Sarik-PTTLNG" userId="4eec40b1-6d58-4fd2-961e-8e4ea633460b" providerId="ADAL" clId="{F36E6FEB-6997-41F8-AE58-3EF3AD11597E}" dt="2024-10-16T04:55:30.500" v="4118"/>
          <ac:spMkLst>
            <pc:docMk/>
            <pc:sldMk cId="974153972" sldId="283"/>
            <ac:spMk id="2" creationId="{DD8FC246-9E33-5776-272D-E139BAB1683C}"/>
          </ac:spMkLst>
        </pc:spChg>
        <pc:spChg chg="add mod">
          <ac:chgData name="Wechpisit Sarik-PTTLNG" userId="4eec40b1-6d58-4fd2-961e-8e4ea633460b" providerId="ADAL" clId="{F36E6FEB-6997-41F8-AE58-3EF3AD11597E}" dt="2024-10-16T04:58:34.667" v="4136" actId="14100"/>
          <ac:spMkLst>
            <pc:docMk/>
            <pc:sldMk cId="974153972" sldId="283"/>
            <ac:spMk id="6" creationId="{819D49E8-557E-2277-CFDC-6D666708C446}"/>
          </ac:spMkLst>
        </pc:spChg>
        <pc:spChg chg="add mod">
          <ac:chgData name="Wechpisit Sarik-PTTLNG" userId="4eec40b1-6d58-4fd2-961e-8e4ea633460b" providerId="ADAL" clId="{F36E6FEB-6997-41F8-AE58-3EF3AD11597E}" dt="2024-10-16T04:58:52.270" v="4140" actId="692"/>
          <ac:spMkLst>
            <pc:docMk/>
            <pc:sldMk cId="974153972" sldId="283"/>
            <ac:spMk id="7" creationId="{858F5E9D-0C02-E783-B69B-B701990F7C70}"/>
          </ac:spMkLst>
        </pc:spChg>
        <pc:spChg chg="add mod">
          <ac:chgData name="Wechpisit Sarik-PTTLNG" userId="4eec40b1-6d58-4fd2-961e-8e4ea633460b" providerId="ADAL" clId="{F36E6FEB-6997-41F8-AE58-3EF3AD11597E}" dt="2024-10-16T04:59:34.070" v="4146" actId="14100"/>
          <ac:spMkLst>
            <pc:docMk/>
            <pc:sldMk cId="974153972" sldId="283"/>
            <ac:spMk id="8" creationId="{9693C384-C311-A1CE-54BD-B9573959432B}"/>
          </ac:spMkLst>
        </pc:spChg>
        <pc:spChg chg="add mod">
          <ac:chgData name="Wechpisit Sarik-PTTLNG" userId="4eec40b1-6d58-4fd2-961e-8e4ea633460b" providerId="ADAL" clId="{F36E6FEB-6997-41F8-AE58-3EF3AD11597E}" dt="2024-10-16T04:59:26.799" v="4144" actId="1076"/>
          <ac:spMkLst>
            <pc:docMk/>
            <pc:sldMk cId="974153972" sldId="283"/>
            <ac:spMk id="9" creationId="{BB52ABF3-E0CE-B7D0-E2AF-77E8956279AE}"/>
          </ac:spMkLst>
        </pc:spChg>
        <pc:spChg chg="add mod">
          <ac:chgData name="Wechpisit Sarik-PTTLNG" userId="4eec40b1-6d58-4fd2-961e-8e4ea633460b" providerId="ADAL" clId="{F36E6FEB-6997-41F8-AE58-3EF3AD11597E}" dt="2024-10-16T05:06:30.640" v="4718" actId="20577"/>
          <ac:spMkLst>
            <pc:docMk/>
            <pc:sldMk cId="974153972" sldId="283"/>
            <ac:spMk id="10" creationId="{2F0D3392-D03B-2812-DB2B-D634B0918911}"/>
          </ac:spMkLst>
        </pc:spChg>
        <pc:spChg chg="add mod">
          <ac:chgData name="Wechpisit Sarik-PTTLNG" userId="4eec40b1-6d58-4fd2-961e-8e4ea633460b" providerId="ADAL" clId="{F36E6FEB-6997-41F8-AE58-3EF3AD11597E}" dt="2024-10-16T05:00:51.760" v="4178" actId="403"/>
          <ac:spMkLst>
            <pc:docMk/>
            <pc:sldMk cId="974153972" sldId="283"/>
            <ac:spMk id="11" creationId="{61738FD5-8462-D450-5479-CFDC0E6F58FE}"/>
          </ac:spMkLst>
        </pc:spChg>
        <pc:spChg chg="add del mod">
          <ac:chgData name="Wechpisit Sarik-PTTLNG" userId="4eec40b1-6d58-4fd2-961e-8e4ea633460b" providerId="ADAL" clId="{F36E6FEB-6997-41F8-AE58-3EF3AD11597E}" dt="2024-10-16T05:02:12.223" v="4375" actId="478"/>
          <ac:spMkLst>
            <pc:docMk/>
            <pc:sldMk cId="974153972" sldId="283"/>
            <ac:spMk id="12" creationId="{E8DA81C3-076D-51B5-B83D-561AEADF60B6}"/>
          </ac:spMkLst>
        </pc:spChg>
        <pc:spChg chg="add mod">
          <ac:chgData name="Wechpisit Sarik-PTTLNG" userId="4eec40b1-6d58-4fd2-961e-8e4ea633460b" providerId="ADAL" clId="{F36E6FEB-6997-41F8-AE58-3EF3AD11597E}" dt="2024-10-16T05:02:19.275" v="4381" actId="1036"/>
          <ac:spMkLst>
            <pc:docMk/>
            <pc:sldMk cId="974153972" sldId="283"/>
            <ac:spMk id="13" creationId="{CCDE0F34-9E4C-D880-CA5D-F6B63CC1083E}"/>
          </ac:spMkLst>
        </pc:spChg>
        <pc:picChg chg="add mod">
          <ac:chgData name="Wechpisit Sarik-PTTLNG" userId="4eec40b1-6d58-4fd2-961e-8e4ea633460b" providerId="ADAL" clId="{F36E6FEB-6997-41F8-AE58-3EF3AD11597E}" dt="2024-10-16T04:57:02.500" v="4124" actId="1076"/>
          <ac:picMkLst>
            <pc:docMk/>
            <pc:sldMk cId="974153972" sldId="283"/>
            <ac:picMk id="4" creationId="{A771EDC4-F235-6E7B-7997-5D8F64089A03}"/>
          </ac:picMkLst>
        </pc:picChg>
        <pc:picChg chg="add mod">
          <ac:chgData name="Wechpisit Sarik-PTTLNG" userId="4eec40b1-6d58-4fd2-961e-8e4ea633460b" providerId="ADAL" clId="{F36E6FEB-6997-41F8-AE58-3EF3AD11597E}" dt="2024-10-16T04:57:48.001" v="4130" actId="14826"/>
          <ac:picMkLst>
            <pc:docMk/>
            <pc:sldMk cId="974153972" sldId="283"/>
            <ac:picMk id="5" creationId="{0E1550F9-F182-62DF-4E5A-B903D45633D7}"/>
          </ac:picMkLst>
        </pc:picChg>
      </pc:sldChg>
      <pc:sldChg chg="addSp delSp modSp add mod">
        <pc:chgData name="Wechpisit Sarik-PTTLNG" userId="4eec40b1-6d58-4fd2-961e-8e4ea633460b" providerId="ADAL" clId="{F36E6FEB-6997-41F8-AE58-3EF3AD11597E}" dt="2024-10-16T05:24:45.065" v="4866" actId="14100"/>
        <pc:sldMkLst>
          <pc:docMk/>
          <pc:sldMk cId="1000906512" sldId="284"/>
        </pc:sldMkLst>
        <pc:spChg chg="add mod">
          <ac:chgData name="Wechpisit Sarik-PTTLNG" userId="4eec40b1-6d58-4fd2-961e-8e4ea633460b" providerId="ADAL" clId="{F36E6FEB-6997-41F8-AE58-3EF3AD11597E}" dt="2024-10-16T05:08:08.540" v="4734" actId="14100"/>
          <ac:spMkLst>
            <pc:docMk/>
            <pc:sldMk cId="1000906512" sldId="284"/>
            <ac:spMk id="4" creationId="{A2912F15-7589-8ECA-B2E0-0713B85A9C60}"/>
          </ac:spMkLst>
        </pc:spChg>
        <pc:spChg chg="add mod">
          <ac:chgData name="Wechpisit Sarik-PTTLNG" userId="4eec40b1-6d58-4fd2-961e-8e4ea633460b" providerId="ADAL" clId="{F36E6FEB-6997-41F8-AE58-3EF3AD11597E}" dt="2024-10-16T05:10:11.433" v="4755"/>
          <ac:spMkLst>
            <pc:docMk/>
            <pc:sldMk cId="1000906512" sldId="284"/>
            <ac:spMk id="9" creationId="{96E7832F-CDEA-767F-05E7-E1A3E18EE80A}"/>
          </ac:spMkLst>
        </pc:spChg>
        <pc:spChg chg="add mod">
          <ac:chgData name="Wechpisit Sarik-PTTLNG" userId="4eec40b1-6d58-4fd2-961e-8e4ea633460b" providerId="ADAL" clId="{F36E6FEB-6997-41F8-AE58-3EF3AD11597E}" dt="2024-10-16T05:10:24.960" v="4769" actId="20577"/>
          <ac:spMkLst>
            <pc:docMk/>
            <pc:sldMk cId="1000906512" sldId="284"/>
            <ac:spMk id="11" creationId="{AB08E9DE-5D3A-60D0-9578-733CCD92C0EF}"/>
          </ac:spMkLst>
        </pc:spChg>
        <pc:spChg chg="add mod">
          <ac:chgData name="Wechpisit Sarik-PTTLNG" userId="4eec40b1-6d58-4fd2-961e-8e4ea633460b" providerId="ADAL" clId="{F36E6FEB-6997-41F8-AE58-3EF3AD11597E}" dt="2024-10-16T05:24:45.065" v="4866" actId="14100"/>
          <ac:spMkLst>
            <pc:docMk/>
            <pc:sldMk cId="1000906512" sldId="284"/>
            <ac:spMk id="12" creationId="{742A18EE-5429-2D5E-9892-9AAD0D852939}"/>
          </ac:spMkLst>
        </pc:spChg>
        <pc:spChg chg="add mod">
          <ac:chgData name="Wechpisit Sarik-PTTLNG" userId="4eec40b1-6d58-4fd2-961e-8e4ea633460b" providerId="ADAL" clId="{F36E6FEB-6997-41F8-AE58-3EF3AD11597E}" dt="2024-10-16T05:23:52.132" v="4777" actId="692"/>
          <ac:spMkLst>
            <pc:docMk/>
            <pc:sldMk cId="1000906512" sldId="284"/>
            <ac:spMk id="13" creationId="{1B1D63A9-AB9F-3F8D-732C-287977E9B35C}"/>
          </ac:spMkLst>
        </pc:spChg>
        <pc:picChg chg="add del">
          <ac:chgData name="Wechpisit Sarik-PTTLNG" userId="4eec40b1-6d58-4fd2-961e-8e4ea633460b" providerId="ADAL" clId="{F36E6FEB-6997-41F8-AE58-3EF3AD11597E}" dt="2024-10-16T04:57:30.940" v="4129" actId="478"/>
          <ac:picMkLst>
            <pc:docMk/>
            <pc:sldMk cId="1000906512" sldId="284"/>
            <ac:picMk id="3" creationId="{075BDB67-EDE4-022D-3A30-1F5D801ADEA0}"/>
          </ac:picMkLst>
        </pc:picChg>
        <pc:picChg chg="add mod">
          <ac:chgData name="Wechpisit Sarik-PTTLNG" userId="4eec40b1-6d58-4fd2-961e-8e4ea633460b" providerId="ADAL" clId="{F36E6FEB-6997-41F8-AE58-3EF3AD11597E}" dt="2024-10-16T05:12:57.162" v="4772" actId="14826"/>
          <ac:picMkLst>
            <pc:docMk/>
            <pc:sldMk cId="1000906512" sldId="284"/>
            <ac:picMk id="5" creationId="{78AFD144-AEC3-5BF4-4077-3E78B315F0DC}"/>
          </ac:picMkLst>
        </pc:picChg>
        <pc:picChg chg="add mod">
          <ac:chgData name="Wechpisit Sarik-PTTLNG" userId="4eec40b1-6d58-4fd2-961e-8e4ea633460b" providerId="ADAL" clId="{F36E6FEB-6997-41F8-AE58-3EF3AD11597E}" dt="2024-10-16T05:09:55.610" v="4753" actId="1038"/>
          <ac:picMkLst>
            <pc:docMk/>
            <pc:sldMk cId="1000906512" sldId="284"/>
            <ac:picMk id="7" creationId="{CDDFE45E-341A-B9A8-0882-5B6ACE8083C2}"/>
          </ac:picMkLst>
        </pc:picChg>
        <pc:cxnChg chg="add mod">
          <ac:chgData name="Wechpisit Sarik-PTTLNG" userId="4eec40b1-6d58-4fd2-961e-8e4ea633460b" providerId="ADAL" clId="{F36E6FEB-6997-41F8-AE58-3EF3AD11597E}" dt="2024-10-16T05:10:11.433" v="4755"/>
          <ac:cxnSpMkLst>
            <pc:docMk/>
            <pc:sldMk cId="1000906512" sldId="284"/>
            <ac:cxnSpMk id="8" creationId="{AC874C88-4777-5A67-10D0-F3DAD95F6606}"/>
          </ac:cxnSpMkLst>
        </pc:cxnChg>
        <pc:cxnChg chg="add mod">
          <ac:chgData name="Wechpisit Sarik-PTTLNG" userId="4eec40b1-6d58-4fd2-961e-8e4ea633460b" providerId="ADAL" clId="{F36E6FEB-6997-41F8-AE58-3EF3AD11597E}" dt="2024-10-16T05:10:11.433" v="4755"/>
          <ac:cxnSpMkLst>
            <pc:docMk/>
            <pc:sldMk cId="1000906512" sldId="284"/>
            <ac:cxnSpMk id="10" creationId="{E2D8993F-E4C9-A7EE-8BCF-AAB2BD05A976}"/>
          </ac:cxnSpMkLst>
        </pc:cxnChg>
      </pc:sldChg>
      <pc:sldChg chg="addSp delSp modSp add mod">
        <pc:chgData name="Wechpisit Sarik-PTTLNG" userId="4eec40b1-6d58-4fd2-961e-8e4ea633460b" providerId="ADAL" clId="{F36E6FEB-6997-41F8-AE58-3EF3AD11597E}" dt="2024-10-16T05:31:42.098" v="5206" actId="14100"/>
        <pc:sldMkLst>
          <pc:docMk/>
          <pc:sldMk cId="3916333267" sldId="285"/>
        </pc:sldMkLst>
        <pc:spChg chg="add mod">
          <ac:chgData name="Wechpisit Sarik-PTTLNG" userId="4eec40b1-6d58-4fd2-961e-8e4ea633460b" providerId="ADAL" clId="{F36E6FEB-6997-41F8-AE58-3EF3AD11597E}" dt="2024-10-16T05:26:14.604" v="4870"/>
          <ac:spMkLst>
            <pc:docMk/>
            <pc:sldMk cId="3916333267" sldId="285"/>
            <ac:spMk id="6" creationId="{018C2E40-1761-8359-100B-71759D40761A}"/>
          </ac:spMkLst>
        </pc:spChg>
        <pc:spChg chg="add mod">
          <ac:chgData name="Wechpisit Sarik-PTTLNG" userId="4eec40b1-6d58-4fd2-961e-8e4ea633460b" providerId="ADAL" clId="{F36E6FEB-6997-41F8-AE58-3EF3AD11597E}" dt="2024-10-16T05:27:41.549" v="4883" actId="20577"/>
          <ac:spMkLst>
            <pc:docMk/>
            <pc:sldMk cId="3916333267" sldId="285"/>
            <ac:spMk id="7" creationId="{4D07BF4F-B111-109C-35E2-E8FF830A8CDE}"/>
          </ac:spMkLst>
        </pc:spChg>
        <pc:spChg chg="add mod">
          <ac:chgData name="Wechpisit Sarik-PTTLNG" userId="4eec40b1-6d58-4fd2-961e-8e4ea633460b" providerId="ADAL" clId="{F36E6FEB-6997-41F8-AE58-3EF3AD11597E}" dt="2024-10-16T05:27:42.816" v="4884" actId="20577"/>
          <ac:spMkLst>
            <pc:docMk/>
            <pc:sldMk cId="3916333267" sldId="285"/>
            <ac:spMk id="8" creationId="{C4733836-C33B-29DE-5191-E658316B7AAF}"/>
          </ac:spMkLst>
        </pc:spChg>
        <pc:spChg chg="add mod">
          <ac:chgData name="Wechpisit Sarik-PTTLNG" userId="4eec40b1-6d58-4fd2-961e-8e4ea633460b" providerId="ADAL" clId="{F36E6FEB-6997-41F8-AE58-3EF3AD11597E}" dt="2024-10-16T05:27:39.538" v="4882" actId="20577"/>
          <ac:spMkLst>
            <pc:docMk/>
            <pc:sldMk cId="3916333267" sldId="285"/>
            <ac:spMk id="9" creationId="{3D1CA1DE-63CA-B707-8F76-76C8D9872B42}"/>
          </ac:spMkLst>
        </pc:spChg>
        <pc:spChg chg="add mod">
          <ac:chgData name="Wechpisit Sarik-PTTLNG" userId="4eec40b1-6d58-4fd2-961e-8e4ea633460b" providerId="ADAL" clId="{F36E6FEB-6997-41F8-AE58-3EF3AD11597E}" dt="2024-10-16T05:29:53.334" v="4959" actId="207"/>
          <ac:spMkLst>
            <pc:docMk/>
            <pc:sldMk cId="3916333267" sldId="285"/>
            <ac:spMk id="10" creationId="{0ABC5FF4-8DEC-1F2E-AD07-184181661B2C}"/>
          </ac:spMkLst>
        </pc:spChg>
        <pc:spChg chg="add mod">
          <ac:chgData name="Wechpisit Sarik-PTTLNG" userId="4eec40b1-6d58-4fd2-961e-8e4ea633460b" providerId="ADAL" clId="{F36E6FEB-6997-41F8-AE58-3EF3AD11597E}" dt="2024-10-16T05:31:42.098" v="5206" actId="14100"/>
          <ac:spMkLst>
            <pc:docMk/>
            <pc:sldMk cId="3916333267" sldId="285"/>
            <ac:spMk id="11" creationId="{A4BB1679-BA72-23D5-50FE-3044AF93E52E}"/>
          </ac:spMkLst>
        </pc:spChg>
        <pc:spChg chg="add mod">
          <ac:chgData name="Wechpisit Sarik-PTTLNG" userId="4eec40b1-6d58-4fd2-961e-8e4ea633460b" providerId="ADAL" clId="{F36E6FEB-6997-41F8-AE58-3EF3AD11597E}" dt="2024-10-16T05:29:14.628" v="4955" actId="1037"/>
          <ac:spMkLst>
            <pc:docMk/>
            <pc:sldMk cId="3916333267" sldId="285"/>
            <ac:spMk id="12" creationId="{52FF5115-853D-E472-5A83-2FAEB22AC07C}"/>
          </ac:spMkLst>
        </pc:spChg>
        <pc:spChg chg="add mod">
          <ac:chgData name="Wechpisit Sarik-PTTLNG" userId="4eec40b1-6d58-4fd2-961e-8e4ea633460b" providerId="ADAL" clId="{F36E6FEB-6997-41F8-AE58-3EF3AD11597E}" dt="2024-10-16T05:30:41.084" v="5057" actId="20577"/>
          <ac:spMkLst>
            <pc:docMk/>
            <pc:sldMk cId="3916333267" sldId="285"/>
            <ac:spMk id="13" creationId="{CC9ABE26-AD7C-A1EC-B2D3-EB144255F9E4}"/>
          </ac:spMkLst>
        </pc:spChg>
        <pc:spChg chg="add mod">
          <ac:chgData name="Wechpisit Sarik-PTTLNG" userId="4eec40b1-6d58-4fd2-961e-8e4ea633460b" providerId="ADAL" clId="{F36E6FEB-6997-41F8-AE58-3EF3AD11597E}" dt="2024-10-16T05:31:37.534" v="5205" actId="20577"/>
          <ac:spMkLst>
            <pc:docMk/>
            <pc:sldMk cId="3916333267" sldId="285"/>
            <ac:spMk id="14" creationId="{E62F499B-CF30-6BBF-A265-250B73B526F6}"/>
          </ac:spMkLst>
        </pc:spChg>
        <pc:picChg chg="add del">
          <ac:chgData name="Wechpisit Sarik-PTTLNG" userId="4eec40b1-6d58-4fd2-961e-8e4ea633460b" providerId="ADAL" clId="{F36E6FEB-6997-41F8-AE58-3EF3AD11597E}" dt="2024-10-16T05:09:20.900" v="4739" actId="478"/>
          <ac:picMkLst>
            <pc:docMk/>
            <pc:sldMk cId="3916333267" sldId="285"/>
            <ac:picMk id="3" creationId="{E82BF504-DB71-01C7-BF9E-B107890FD5B0}"/>
          </ac:picMkLst>
        </pc:picChg>
        <pc:picChg chg="add mod">
          <ac:chgData name="Wechpisit Sarik-PTTLNG" userId="4eec40b1-6d58-4fd2-961e-8e4ea633460b" providerId="ADAL" clId="{F36E6FEB-6997-41F8-AE58-3EF3AD11597E}" dt="2024-10-16T05:27:19.303" v="4876" actId="1076"/>
          <ac:picMkLst>
            <pc:docMk/>
            <pc:sldMk cId="3916333267" sldId="285"/>
            <ac:picMk id="5" creationId="{8CD183A1-386D-1FAF-CAEB-AE507D25F0F7}"/>
          </ac:picMkLst>
        </pc:picChg>
      </pc:sldChg>
      <pc:sldChg chg="addSp delSp modSp add mod">
        <pc:chgData name="Wechpisit Sarik-PTTLNG" userId="4eec40b1-6d58-4fd2-961e-8e4ea633460b" providerId="ADAL" clId="{F36E6FEB-6997-41F8-AE58-3EF3AD11597E}" dt="2024-10-16T03:47:57.932" v="1867" actId="14100"/>
        <pc:sldMkLst>
          <pc:docMk/>
          <pc:sldMk cId="2927583485" sldId="286"/>
        </pc:sldMkLst>
        <pc:spChg chg="add mod">
          <ac:chgData name="Wechpisit Sarik-PTTLNG" userId="4eec40b1-6d58-4fd2-961e-8e4ea633460b" providerId="ADAL" clId="{F36E6FEB-6997-41F8-AE58-3EF3AD11597E}" dt="2024-10-16T03:47:35.988" v="1851" actId="692"/>
          <ac:spMkLst>
            <pc:docMk/>
            <pc:sldMk cId="2927583485" sldId="286"/>
            <ac:spMk id="8" creationId="{00CE57E8-3A28-D622-0EA7-0DC1BDAF1D1C}"/>
          </ac:spMkLst>
        </pc:spChg>
        <pc:spChg chg="add mod">
          <ac:chgData name="Wechpisit Sarik-PTTLNG" userId="4eec40b1-6d58-4fd2-961e-8e4ea633460b" providerId="ADAL" clId="{F36E6FEB-6997-41F8-AE58-3EF3AD11597E}" dt="2024-10-16T03:47:57.932" v="1867" actId="14100"/>
          <ac:spMkLst>
            <pc:docMk/>
            <pc:sldMk cId="2927583485" sldId="286"/>
            <ac:spMk id="10" creationId="{B84AEE05-A1C5-254D-982C-941AEE41FF9E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14" creationId="{CB0915E9-BAA5-08F7-1D9B-8BD8A17E9B08}"/>
          </ac:spMkLst>
        </pc:spChg>
        <pc:spChg chg="del mod">
          <ac:chgData name="Wechpisit Sarik-PTTLNG" userId="4eec40b1-6d58-4fd2-961e-8e4ea633460b" providerId="ADAL" clId="{F36E6FEB-6997-41F8-AE58-3EF3AD11597E}" dt="2024-10-16T03:42:00.768" v="1573" actId="478"/>
          <ac:spMkLst>
            <pc:docMk/>
            <pc:sldMk cId="2927583485" sldId="286"/>
            <ac:spMk id="18" creationId="{6E86DF22-F448-6DEB-CD8C-4E8B69D8202B}"/>
          </ac:spMkLst>
        </pc:spChg>
        <pc:spChg chg="del mod">
          <ac:chgData name="Wechpisit Sarik-PTTLNG" userId="4eec40b1-6d58-4fd2-961e-8e4ea633460b" providerId="ADAL" clId="{F36E6FEB-6997-41F8-AE58-3EF3AD11597E}" dt="2024-10-16T03:42:00.768" v="1573" actId="478"/>
          <ac:spMkLst>
            <pc:docMk/>
            <pc:sldMk cId="2927583485" sldId="286"/>
            <ac:spMk id="19" creationId="{453E7063-926D-9BAE-FDB8-C2D9F9A86AD2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1" creationId="{6A2A9E37-E0F9-60C8-4B81-D4CD417BBBBD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2" creationId="{87CE513E-E309-7F48-1C3C-3CF30A3054E8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3" creationId="{476C839E-852E-F4BC-4B02-0972224A5BB3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4" creationId="{29F1654F-C0F7-39F3-29DE-2CBA623C3F7C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5" creationId="{F7D0AD26-2EE0-1509-ECBB-6466EC52513E}"/>
          </ac:spMkLst>
        </pc:spChg>
        <pc:spChg chg="del">
          <ac:chgData name="Wechpisit Sarik-PTTLNG" userId="4eec40b1-6d58-4fd2-961e-8e4ea633460b" providerId="ADAL" clId="{F36E6FEB-6997-41F8-AE58-3EF3AD11597E}" dt="2024-10-16T03:41:53.710" v="1571" actId="478"/>
          <ac:spMkLst>
            <pc:docMk/>
            <pc:sldMk cId="2927583485" sldId="286"/>
            <ac:spMk id="26" creationId="{B0E892A7-9D1D-C83A-2E5D-12097FAE034A}"/>
          </ac:spMkLst>
        </pc:spChg>
        <pc:grpChg chg="del">
          <ac:chgData name="Wechpisit Sarik-PTTLNG" userId="4eec40b1-6d58-4fd2-961e-8e4ea633460b" providerId="ADAL" clId="{F36E6FEB-6997-41F8-AE58-3EF3AD11597E}" dt="2024-10-16T03:41:51.508" v="1570" actId="478"/>
          <ac:grpSpMkLst>
            <pc:docMk/>
            <pc:sldMk cId="2927583485" sldId="286"/>
            <ac:grpSpMk id="13" creationId="{4636A9A0-F88C-D76D-C8B8-9CC959BABF2D}"/>
          </ac:grpSpMkLst>
        </pc:grpChg>
        <pc:picChg chg="add mod">
          <ac:chgData name="Wechpisit Sarik-PTTLNG" userId="4eec40b1-6d58-4fd2-961e-8e4ea633460b" providerId="ADAL" clId="{F36E6FEB-6997-41F8-AE58-3EF3AD11597E}" dt="2024-10-16T03:43:24.523" v="1581" actId="1076"/>
          <ac:picMkLst>
            <pc:docMk/>
            <pc:sldMk cId="2927583485" sldId="286"/>
            <ac:picMk id="3" creationId="{0935FD13-65FE-4621-C779-D8B37EAC0BE2}"/>
          </ac:picMkLst>
        </pc:picChg>
        <pc:picChg chg="add mod">
          <ac:chgData name="Wechpisit Sarik-PTTLNG" userId="4eec40b1-6d58-4fd2-961e-8e4ea633460b" providerId="ADAL" clId="{F36E6FEB-6997-41F8-AE58-3EF3AD11597E}" dt="2024-10-16T03:45:27.108" v="1649" actId="1037"/>
          <ac:picMkLst>
            <pc:docMk/>
            <pc:sldMk cId="2927583485" sldId="286"/>
            <ac:picMk id="15" creationId="{BC47CC29-520B-925C-831B-AAD325C8F439}"/>
          </ac:picMkLst>
        </pc:picChg>
        <pc:picChg chg="mod">
          <ac:chgData name="Wechpisit Sarik-PTTLNG" userId="4eec40b1-6d58-4fd2-961e-8e4ea633460b" providerId="ADAL" clId="{F36E6FEB-6997-41F8-AE58-3EF3AD11597E}" dt="2024-10-16T03:43:24.523" v="1581" actId="1076"/>
          <ac:picMkLst>
            <pc:docMk/>
            <pc:sldMk cId="2927583485" sldId="286"/>
            <ac:picMk id="16" creationId="{C3A5BEA3-F8DE-0DFB-183B-788E5DBD56C1}"/>
          </ac:picMkLst>
        </pc:picChg>
      </pc:sldChg>
      <pc:sldChg chg="modSp mod ord modShow">
        <pc:chgData name="Wechpisit Sarik-PTTLNG" userId="4eec40b1-6d58-4fd2-961e-8e4ea633460b" providerId="ADAL" clId="{F36E6FEB-6997-41F8-AE58-3EF3AD11597E}" dt="2024-10-16T04:49:55.169" v="3721" actId="1038"/>
        <pc:sldMkLst>
          <pc:docMk/>
          <pc:sldMk cId="327430363" sldId="287"/>
        </pc:sldMkLst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8" creationId="{344C6701-02EA-E7A4-A3C2-69DC7AEBBBEF}"/>
          </ac:spMkLst>
        </pc:spChg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10" creationId="{3E6E08F8-BBD3-CA7B-51A0-6B6BC9E142F2}"/>
          </ac:spMkLst>
        </pc:spChg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13" creationId="{AD6E2F82-70EA-226B-1411-0BE4AC22E9CF}"/>
          </ac:spMkLst>
        </pc:spChg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15" creationId="{4825B091-4225-1D44-5C8D-B186CA651818}"/>
          </ac:spMkLst>
        </pc:spChg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18" creationId="{2D4A28A1-D375-F56E-8A99-B2FEC39A1636}"/>
          </ac:spMkLst>
        </pc:spChg>
        <pc:spChg chg="mod">
          <ac:chgData name="Wechpisit Sarik-PTTLNG" userId="4eec40b1-6d58-4fd2-961e-8e4ea633460b" providerId="ADAL" clId="{F36E6FEB-6997-41F8-AE58-3EF3AD11597E}" dt="2024-10-16T04:49:55.169" v="3721" actId="1038"/>
          <ac:spMkLst>
            <pc:docMk/>
            <pc:sldMk cId="327430363" sldId="287"/>
            <ac:spMk id="19" creationId="{C98253C2-77FC-5C0C-85EA-53F71E6A6309}"/>
          </ac:spMkLst>
        </pc:spChg>
        <pc:picChg chg="mod">
          <ac:chgData name="Wechpisit Sarik-PTTLNG" userId="4eec40b1-6d58-4fd2-961e-8e4ea633460b" providerId="ADAL" clId="{F36E6FEB-6997-41F8-AE58-3EF3AD11597E}" dt="2024-10-16T04:49:55.169" v="3721" actId="1038"/>
          <ac:picMkLst>
            <pc:docMk/>
            <pc:sldMk cId="327430363" sldId="287"/>
            <ac:picMk id="3" creationId="{4322280E-7F4E-AB5E-7842-F75BD53A75FE}"/>
          </ac:picMkLst>
        </pc:picChg>
        <pc:picChg chg="mod">
          <ac:chgData name="Wechpisit Sarik-PTTLNG" userId="4eec40b1-6d58-4fd2-961e-8e4ea633460b" providerId="ADAL" clId="{F36E6FEB-6997-41F8-AE58-3EF3AD11597E}" dt="2024-10-16T04:49:55.169" v="3721" actId="1038"/>
          <ac:picMkLst>
            <pc:docMk/>
            <pc:sldMk cId="327430363" sldId="287"/>
            <ac:picMk id="7" creationId="{A8C30932-D7FC-2FEB-90EE-C39349A3D8EF}"/>
          </ac:picMkLst>
        </pc:picChg>
        <pc:cxnChg chg="mod">
          <ac:chgData name="Wechpisit Sarik-PTTLNG" userId="4eec40b1-6d58-4fd2-961e-8e4ea633460b" providerId="ADAL" clId="{F36E6FEB-6997-41F8-AE58-3EF3AD11597E}" dt="2024-10-16T04:49:55.169" v="3721" actId="1038"/>
          <ac:cxnSpMkLst>
            <pc:docMk/>
            <pc:sldMk cId="327430363" sldId="287"/>
            <ac:cxnSpMk id="9" creationId="{58D53A62-F5F9-E094-B8A3-67BBCFCD7726}"/>
          </ac:cxnSpMkLst>
        </pc:cxnChg>
        <pc:cxnChg chg="mod">
          <ac:chgData name="Wechpisit Sarik-PTTLNG" userId="4eec40b1-6d58-4fd2-961e-8e4ea633460b" providerId="ADAL" clId="{F36E6FEB-6997-41F8-AE58-3EF3AD11597E}" dt="2024-10-16T04:49:55.169" v="3721" actId="1038"/>
          <ac:cxnSpMkLst>
            <pc:docMk/>
            <pc:sldMk cId="327430363" sldId="287"/>
            <ac:cxnSpMk id="12" creationId="{CC70322F-B8EE-C389-B09F-425656FC250E}"/>
          </ac:cxnSpMkLst>
        </pc:cxnChg>
        <pc:cxnChg chg="mod">
          <ac:chgData name="Wechpisit Sarik-PTTLNG" userId="4eec40b1-6d58-4fd2-961e-8e4ea633460b" providerId="ADAL" clId="{F36E6FEB-6997-41F8-AE58-3EF3AD11597E}" dt="2024-10-16T04:49:55.169" v="3721" actId="1038"/>
          <ac:cxnSpMkLst>
            <pc:docMk/>
            <pc:sldMk cId="327430363" sldId="287"/>
            <ac:cxnSpMk id="14" creationId="{7C1B6CDF-2B9A-2D53-AEDE-4CE2C6349129}"/>
          </ac:cxnSpMkLst>
        </pc:cxnChg>
        <pc:cxnChg chg="mod">
          <ac:chgData name="Wechpisit Sarik-PTTLNG" userId="4eec40b1-6d58-4fd2-961e-8e4ea633460b" providerId="ADAL" clId="{F36E6FEB-6997-41F8-AE58-3EF3AD11597E}" dt="2024-10-16T04:49:55.169" v="3721" actId="1038"/>
          <ac:cxnSpMkLst>
            <pc:docMk/>
            <pc:sldMk cId="327430363" sldId="287"/>
            <ac:cxnSpMk id="17" creationId="{E9F6F5BF-D31B-BEB5-6A0B-ADB7B6A652E4}"/>
          </ac:cxnSpMkLst>
        </pc:cxnChg>
      </pc:sldChg>
      <pc:sldChg chg="addSp delSp modSp new mod">
        <pc:chgData name="Wechpisit Sarik-PTTLNG" userId="4eec40b1-6d58-4fd2-961e-8e4ea633460b" providerId="ADAL" clId="{F36E6FEB-6997-41F8-AE58-3EF3AD11597E}" dt="2024-10-16T05:39:16.013" v="5634" actId="20577"/>
        <pc:sldMkLst>
          <pc:docMk/>
          <pc:sldMk cId="1378253584" sldId="288"/>
        </pc:sldMkLst>
        <pc:spChg chg="del">
          <ac:chgData name="Wechpisit Sarik-PTTLNG" userId="4eec40b1-6d58-4fd2-961e-8e4ea633460b" providerId="ADAL" clId="{F36E6FEB-6997-41F8-AE58-3EF3AD11597E}" dt="2024-10-16T05:26:30.524" v="4873" actId="478"/>
          <ac:spMkLst>
            <pc:docMk/>
            <pc:sldMk cId="1378253584" sldId="288"/>
            <ac:spMk id="2" creationId="{572439DB-EC31-E964-DF37-3CA96636DEC9}"/>
          </ac:spMkLst>
        </pc:spChg>
        <pc:spChg chg="del">
          <ac:chgData name="Wechpisit Sarik-PTTLNG" userId="4eec40b1-6d58-4fd2-961e-8e4ea633460b" providerId="ADAL" clId="{F36E6FEB-6997-41F8-AE58-3EF3AD11597E}" dt="2024-10-16T05:26:30.524" v="4873" actId="478"/>
          <ac:spMkLst>
            <pc:docMk/>
            <pc:sldMk cId="1378253584" sldId="288"/>
            <ac:spMk id="3" creationId="{AA56EB23-A2BE-4705-8778-8F8CB7909C63}"/>
          </ac:spMkLst>
        </pc:spChg>
        <pc:spChg chg="add mod">
          <ac:chgData name="Wechpisit Sarik-PTTLNG" userId="4eec40b1-6d58-4fd2-961e-8e4ea633460b" providerId="ADAL" clId="{F36E6FEB-6997-41F8-AE58-3EF3AD11597E}" dt="2024-10-16T05:32:09.368" v="5208"/>
          <ac:spMkLst>
            <pc:docMk/>
            <pc:sldMk cId="1378253584" sldId="288"/>
            <ac:spMk id="6" creationId="{BA9BCC84-F675-0C96-87F9-533503FAA008}"/>
          </ac:spMkLst>
        </pc:spChg>
        <pc:spChg chg="add mod">
          <ac:chgData name="Wechpisit Sarik-PTTLNG" userId="4eec40b1-6d58-4fd2-961e-8e4ea633460b" providerId="ADAL" clId="{F36E6FEB-6997-41F8-AE58-3EF3AD11597E}" dt="2024-10-16T05:34:00.215" v="5227" actId="692"/>
          <ac:spMkLst>
            <pc:docMk/>
            <pc:sldMk cId="1378253584" sldId="288"/>
            <ac:spMk id="11" creationId="{EFDE1F22-03B0-C2CD-ED8B-6D389936D7FB}"/>
          </ac:spMkLst>
        </pc:spChg>
        <pc:spChg chg="add mod">
          <ac:chgData name="Wechpisit Sarik-PTTLNG" userId="4eec40b1-6d58-4fd2-961e-8e4ea633460b" providerId="ADAL" clId="{F36E6FEB-6997-41F8-AE58-3EF3AD11597E}" dt="2024-10-16T05:34:13.158" v="5231" actId="692"/>
          <ac:spMkLst>
            <pc:docMk/>
            <pc:sldMk cId="1378253584" sldId="288"/>
            <ac:spMk id="12" creationId="{CDBF3D61-4B73-1CF7-881C-E8820855868E}"/>
          </ac:spMkLst>
        </pc:spChg>
        <pc:spChg chg="add mod">
          <ac:chgData name="Wechpisit Sarik-PTTLNG" userId="4eec40b1-6d58-4fd2-961e-8e4ea633460b" providerId="ADAL" clId="{F36E6FEB-6997-41F8-AE58-3EF3AD11597E}" dt="2024-10-16T05:39:16.013" v="5634" actId="20577"/>
          <ac:spMkLst>
            <pc:docMk/>
            <pc:sldMk cId="1378253584" sldId="288"/>
            <ac:spMk id="13" creationId="{AF768F7E-41B4-A05E-9293-0BE30385B272}"/>
          </ac:spMkLst>
        </pc:spChg>
        <pc:picChg chg="add mod">
          <ac:chgData name="Wechpisit Sarik-PTTLNG" userId="4eec40b1-6d58-4fd2-961e-8e4ea633460b" providerId="ADAL" clId="{F36E6FEB-6997-41F8-AE58-3EF3AD11597E}" dt="2024-10-16T05:33:33.983" v="5222" actId="1076"/>
          <ac:picMkLst>
            <pc:docMk/>
            <pc:sldMk cId="1378253584" sldId="288"/>
            <ac:picMk id="5" creationId="{A173C863-141A-4C36-BBB0-08469F381223}"/>
          </ac:picMkLst>
        </pc:picChg>
        <pc:picChg chg="add mod">
          <ac:chgData name="Wechpisit Sarik-PTTLNG" userId="4eec40b1-6d58-4fd2-961e-8e4ea633460b" providerId="ADAL" clId="{F36E6FEB-6997-41F8-AE58-3EF3AD11597E}" dt="2024-10-16T05:33:35.897" v="5223" actId="1076"/>
          <ac:picMkLst>
            <pc:docMk/>
            <pc:sldMk cId="1378253584" sldId="288"/>
            <ac:picMk id="8" creationId="{77F83935-EE22-F856-1C55-FCBC98513B8F}"/>
          </ac:picMkLst>
        </pc:picChg>
        <pc:picChg chg="add mod">
          <ac:chgData name="Wechpisit Sarik-PTTLNG" userId="4eec40b1-6d58-4fd2-961e-8e4ea633460b" providerId="ADAL" clId="{F36E6FEB-6997-41F8-AE58-3EF3AD11597E}" dt="2024-10-16T05:33:35.897" v="5223" actId="1076"/>
          <ac:picMkLst>
            <pc:docMk/>
            <pc:sldMk cId="1378253584" sldId="288"/>
            <ac:picMk id="10" creationId="{2ED21091-9602-E3BB-92F5-6D58D27C3D66}"/>
          </ac:picMkLst>
        </pc:picChg>
        <pc:picChg chg="add mod">
          <ac:chgData name="Wechpisit Sarik-PTTLNG" userId="4eec40b1-6d58-4fd2-961e-8e4ea633460b" providerId="ADAL" clId="{F36E6FEB-6997-41F8-AE58-3EF3AD11597E}" dt="2024-10-16T05:35:41.526" v="5335" actId="1076"/>
          <ac:picMkLst>
            <pc:docMk/>
            <pc:sldMk cId="1378253584" sldId="288"/>
            <ac:picMk id="14" creationId="{0619F0A1-4A87-E578-568D-11FBDD284B3C}"/>
          </ac:picMkLst>
        </pc:picChg>
      </pc:sldChg>
      <pc:sldChg chg="addSp delSp modSp new mod">
        <pc:chgData name="Wechpisit Sarik-PTTLNG" userId="4eec40b1-6d58-4fd2-961e-8e4ea633460b" providerId="ADAL" clId="{F36E6FEB-6997-41F8-AE58-3EF3AD11597E}" dt="2024-10-16T05:50:52.664" v="6166" actId="14100"/>
        <pc:sldMkLst>
          <pc:docMk/>
          <pc:sldMk cId="1488358374" sldId="289"/>
        </pc:sldMkLst>
        <pc:spChg chg="del">
          <ac:chgData name="Wechpisit Sarik-PTTLNG" userId="4eec40b1-6d58-4fd2-961e-8e4ea633460b" providerId="ADAL" clId="{F36E6FEB-6997-41F8-AE58-3EF3AD11597E}" dt="2024-10-16T05:40:22.814" v="5655" actId="478"/>
          <ac:spMkLst>
            <pc:docMk/>
            <pc:sldMk cId="1488358374" sldId="289"/>
            <ac:spMk id="2" creationId="{05991C84-33C4-71F4-91AB-291C95233140}"/>
          </ac:spMkLst>
        </pc:spChg>
        <pc:spChg chg="del">
          <ac:chgData name="Wechpisit Sarik-PTTLNG" userId="4eec40b1-6d58-4fd2-961e-8e4ea633460b" providerId="ADAL" clId="{F36E6FEB-6997-41F8-AE58-3EF3AD11597E}" dt="2024-10-16T05:40:22.814" v="5655" actId="478"/>
          <ac:spMkLst>
            <pc:docMk/>
            <pc:sldMk cId="1488358374" sldId="289"/>
            <ac:spMk id="3" creationId="{484ABD70-738B-2A30-110A-73287ACDC06D}"/>
          </ac:spMkLst>
        </pc:spChg>
        <pc:spChg chg="add mod">
          <ac:chgData name="Wechpisit Sarik-PTTLNG" userId="4eec40b1-6d58-4fd2-961e-8e4ea633460b" providerId="ADAL" clId="{F36E6FEB-6997-41F8-AE58-3EF3AD11597E}" dt="2024-10-16T05:42:15.234" v="5674" actId="14100"/>
          <ac:spMkLst>
            <pc:docMk/>
            <pc:sldMk cId="1488358374" sldId="289"/>
            <ac:spMk id="4" creationId="{46AB6D8A-7097-AAE8-F473-01D8DC95AD61}"/>
          </ac:spMkLst>
        </pc:spChg>
        <pc:spChg chg="add mod">
          <ac:chgData name="Wechpisit Sarik-PTTLNG" userId="4eec40b1-6d58-4fd2-961e-8e4ea633460b" providerId="ADAL" clId="{F36E6FEB-6997-41F8-AE58-3EF3AD11597E}" dt="2024-10-16T05:50:52.664" v="6166" actId="14100"/>
          <ac:spMkLst>
            <pc:docMk/>
            <pc:sldMk cId="1488358374" sldId="289"/>
            <ac:spMk id="7" creationId="{1DB64774-5D5D-D225-44DF-D356B5693555}"/>
          </ac:spMkLst>
        </pc:spChg>
        <pc:picChg chg="add mod">
          <ac:chgData name="Wechpisit Sarik-PTTLNG" userId="4eec40b1-6d58-4fd2-961e-8e4ea633460b" providerId="ADAL" clId="{F36E6FEB-6997-41F8-AE58-3EF3AD11597E}" dt="2024-10-16T05:43:30.209" v="5772" actId="208"/>
          <ac:picMkLst>
            <pc:docMk/>
            <pc:sldMk cId="1488358374" sldId="289"/>
            <ac:picMk id="6" creationId="{F6D8E984-5685-1EBF-08B0-3DDEAF6E79CC}"/>
          </ac:picMkLst>
        </pc:picChg>
      </pc:sldChg>
      <pc:sldChg chg="addSp delSp modSp add mod">
        <pc:chgData name="Wechpisit Sarik-PTTLNG" userId="4eec40b1-6d58-4fd2-961e-8e4ea633460b" providerId="ADAL" clId="{F36E6FEB-6997-41F8-AE58-3EF3AD11597E}" dt="2024-10-16T05:57:38.752" v="6437" actId="164"/>
        <pc:sldMkLst>
          <pc:docMk/>
          <pc:sldMk cId="1178679475" sldId="290"/>
        </pc:sldMkLst>
        <pc:spChg chg="del mod topLvl">
          <ac:chgData name="Wechpisit Sarik-PTTLNG" userId="4eec40b1-6d58-4fd2-961e-8e4ea633460b" providerId="ADAL" clId="{F36E6FEB-6997-41F8-AE58-3EF3AD11597E}" dt="2024-10-16T05:42:33.584" v="5677" actId="478"/>
          <ac:spMkLst>
            <pc:docMk/>
            <pc:sldMk cId="1178679475" sldId="290"/>
            <ac:spMk id="4" creationId="{D9FC82B1-4636-C752-0466-314F0EF1EDBA}"/>
          </ac:spMkLst>
        </pc:spChg>
        <pc:spChg chg="del mod topLvl">
          <ac:chgData name="Wechpisit Sarik-PTTLNG" userId="4eec40b1-6d58-4fd2-961e-8e4ea633460b" providerId="ADAL" clId="{F36E6FEB-6997-41F8-AE58-3EF3AD11597E}" dt="2024-10-16T05:42:33.584" v="5677" actId="478"/>
          <ac:spMkLst>
            <pc:docMk/>
            <pc:sldMk cId="1178679475" sldId="290"/>
            <ac:spMk id="5" creationId="{EA2D798D-B8D6-2B7F-2601-D94C76DF387B}"/>
          </ac:spMkLst>
        </pc:spChg>
        <pc:spChg chg="del mod topLvl">
          <ac:chgData name="Wechpisit Sarik-PTTLNG" userId="4eec40b1-6d58-4fd2-961e-8e4ea633460b" providerId="ADAL" clId="{F36E6FEB-6997-41F8-AE58-3EF3AD11597E}" dt="2024-10-16T05:42:33.584" v="5677" actId="478"/>
          <ac:spMkLst>
            <pc:docMk/>
            <pc:sldMk cId="1178679475" sldId="290"/>
            <ac:spMk id="6" creationId="{380403C9-9C2D-E360-3A32-1772C3BABF1C}"/>
          </ac:spMkLst>
        </pc:spChg>
        <pc:spChg chg="del mod topLvl">
          <ac:chgData name="Wechpisit Sarik-PTTLNG" userId="4eec40b1-6d58-4fd2-961e-8e4ea633460b" providerId="ADAL" clId="{F36E6FEB-6997-41F8-AE58-3EF3AD11597E}" dt="2024-10-16T05:42:33.584" v="5677" actId="478"/>
          <ac:spMkLst>
            <pc:docMk/>
            <pc:sldMk cId="1178679475" sldId="290"/>
            <ac:spMk id="7" creationId="{D5B6490C-2594-0E72-3EF3-A25705C4EC12}"/>
          </ac:spMkLst>
        </pc:spChg>
        <pc:spChg chg="add mod">
          <ac:chgData name="Wechpisit Sarik-PTTLNG" userId="4eec40b1-6d58-4fd2-961e-8e4ea633460b" providerId="ADAL" clId="{F36E6FEB-6997-41F8-AE58-3EF3AD11597E}" dt="2024-10-16T05:46:30.527" v="5799" actId="1035"/>
          <ac:spMkLst>
            <pc:docMk/>
            <pc:sldMk cId="1178679475" sldId="290"/>
            <ac:spMk id="15" creationId="{B46CB250-428E-10C5-D3AC-82FC4066FABA}"/>
          </ac:spMkLst>
        </pc:spChg>
        <pc:spChg chg="add mod">
          <ac:chgData name="Wechpisit Sarik-PTTLNG" userId="4eec40b1-6d58-4fd2-961e-8e4ea633460b" providerId="ADAL" clId="{F36E6FEB-6997-41F8-AE58-3EF3AD11597E}" dt="2024-10-16T05:46:08.513" v="5794" actId="20577"/>
          <ac:spMkLst>
            <pc:docMk/>
            <pc:sldMk cId="1178679475" sldId="290"/>
            <ac:spMk id="16" creationId="{D632E630-ECB3-829F-8966-45362BCF336B}"/>
          </ac:spMkLst>
        </pc:spChg>
        <pc:spChg chg="add mod">
          <ac:chgData name="Wechpisit Sarik-PTTLNG" userId="4eec40b1-6d58-4fd2-961e-8e4ea633460b" providerId="ADAL" clId="{F36E6FEB-6997-41F8-AE58-3EF3AD11597E}" dt="2024-10-16T05:46:17.764" v="5796" actId="20577"/>
          <ac:spMkLst>
            <pc:docMk/>
            <pc:sldMk cId="1178679475" sldId="290"/>
            <ac:spMk id="17" creationId="{5EB89D97-F61F-5126-E6B0-D4DF514A867A}"/>
          </ac:spMkLst>
        </pc:spChg>
        <pc:spChg chg="add mod topLvl">
          <ac:chgData name="Wechpisit Sarik-PTTLNG" userId="4eec40b1-6d58-4fd2-961e-8e4ea633460b" providerId="ADAL" clId="{F36E6FEB-6997-41F8-AE58-3EF3AD11597E}" dt="2024-10-16T05:57:38.752" v="6437" actId="164"/>
          <ac:spMkLst>
            <pc:docMk/>
            <pc:sldMk cId="1178679475" sldId="290"/>
            <ac:spMk id="18" creationId="{96D73F8B-4CA0-6ABD-4FC1-0AF4520629D7}"/>
          </ac:spMkLst>
        </pc:spChg>
        <pc:spChg chg="add mod topLvl">
          <ac:chgData name="Wechpisit Sarik-PTTLNG" userId="4eec40b1-6d58-4fd2-961e-8e4ea633460b" providerId="ADAL" clId="{F36E6FEB-6997-41F8-AE58-3EF3AD11597E}" dt="2024-10-16T05:57:22.494" v="6426" actId="164"/>
          <ac:spMkLst>
            <pc:docMk/>
            <pc:sldMk cId="1178679475" sldId="290"/>
            <ac:spMk id="19" creationId="{EB4221C4-573A-137D-43BE-6D61C4EF9FF7}"/>
          </ac:spMkLst>
        </pc:spChg>
        <pc:spChg chg="add mod topLvl">
          <ac:chgData name="Wechpisit Sarik-PTTLNG" userId="4eec40b1-6d58-4fd2-961e-8e4ea633460b" providerId="ADAL" clId="{F36E6FEB-6997-41F8-AE58-3EF3AD11597E}" dt="2024-10-16T05:57:22.494" v="6426" actId="164"/>
          <ac:spMkLst>
            <pc:docMk/>
            <pc:sldMk cId="1178679475" sldId="290"/>
            <ac:spMk id="20" creationId="{A2F92EA8-B90F-BD8F-65FB-24D8D3BC0406}"/>
          </ac:spMkLst>
        </pc:spChg>
        <pc:spChg chg="add mod topLvl">
          <ac:chgData name="Wechpisit Sarik-PTTLNG" userId="4eec40b1-6d58-4fd2-961e-8e4ea633460b" providerId="ADAL" clId="{F36E6FEB-6997-41F8-AE58-3EF3AD11597E}" dt="2024-10-16T05:57:22.494" v="6426" actId="164"/>
          <ac:spMkLst>
            <pc:docMk/>
            <pc:sldMk cId="1178679475" sldId="290"/>
            <ac:spMk id="21" creationId="{EC7E26D3-4F9E-3471-92CF-9B9E5358A691}"/>
          </ac:spMkLst>
        </pc:spChg>
        <pc:spChg chg="add mod">
          <ac:chgData name="Wechpisit Sarik-PTTLNG" userId="4eec40b1-6d58-4fd2-961e-8e4ea633460b" providerId="ADAL" clId="{F36E6FEB-6997-41F8-AE58-3EF3AD11597E}" dt="2024-10-16T05:54:27.286" v="6377" actId="14100"/>
          <ac:spMkLst>
            <pc:docMk/>
            <pc:sldMk cId="1178679475" sldId="290"/>
            <ac:spMk id="22" creationId="{39233E26-939A-E120-8EB3-AF00EE82EAB2}"/>
          </ac:spMkLst>
        </pc:spChg>
        <pc:grpChg chg="del">
          <ac:chgData name="Wechpisit Sarik-PTTLNG" userId="4eec40b1-6d58-4fd2-961e-8e4ea633460b" providerId="ADAL" clId="{F36E6FEB-6997-41F8-AE58-3EF3AD11597E}" dt="2024-10-16T05:42:31.220" v="5676" actId="165"/>
          <ac:grpSpMkLst>
            <pc:docMk/>
            <pc:sldMk cId="1178679475" sldId="290"/>
            <ac:grpSpMk id="2" creationId="{BB8197A9-0F5B-5245-D594-73523AEB825A}"/>
          </ac:grpSpMkLst>
        </pc:grpChg>
        <pc:grpChg chg="add mod">
          <ac:chgData name="Wechpisit Sarik-PTTLNG" userId="4eec40b1-6d58-4fd2-961e-8e4ea633460b" providerId="ADAL" clId="{F36E6FEB-6997-41F8-AE58-3EF3AD11597E}" dt="2024-10-16T05:45:06.414" v="5783" actId="1076"/>
          <ac:grpSpMkLst>
            <pc:docMk/>
            <pc:sldMk cId="1178679475" sldId="290"/>
            <ac:grpSpMk id="12" creationId="{879AF935-B3EE-2CD5-A89A-5344B6796E7C}"/>
          </ac:grpSpMkLst>
        </pc:grpChg>
        <pc:grpChg chg="add del mod">
          <ac:chgData name="Wechpisit Sarik-PTTLNG" userId="4eec40b1-6d58-4fd2-961e-8e4ea633460b" providerId="ADAL" clId="{F36E6FEB-6997-41F8-AE58-3EF3AD11597E}" dt="2024-10-16T05:57:19.183" v="6425" actId="165"/>
          <ac:grpSpMkLst>
            <pc:docMk/>
            <pc:sldMk cId="1178679475" sldId="290"/>
            <ac:grpSpMk id="23" creationId="{8484A130-B9C0-9C0C-A44A-484E6252851F}"/>
          </ac:grpSpMkLst>
        </pc:grpChg>
        <pc:grpChg chg="add mod">
          <ac:chgData name="Wechpisit Sarik-PTTLNG" userId="4eec40b1-6d58-4fd2-961e-8e4ea633460b" providerId="ADAL" clId="{F36E6FEB-6997-41F8-AE58-3EF3AD11597E}" dt="2024-10-16T05:57:38.752" v="6437" actId="164"/>
          <ac:grpSpMkLst>
            <pc:docMk/>
            <pc:sldMk cId="1178679475" sldId="290"/>
            <ac:grpSpMk id="24" creationId="{7389719B-F51C-BDD4-DF7A-0D7DEAC5164C}"/>
          </ac:grpSpMkLst>
        </pc:grpChg>
        <pc:grpChg chg="add mod">
          <ac:chgData name="Wechpisit Sarik-PTTLNG" userId="4eec40b1-6d58-4fd2-961e-8e4ea633460b" providerId="ADAL" clId="{F36E6FEB-6997-41F8-AE58-3EF3AD11597E}" dt="2024-10-16T05:57:38.752" v="6437" actId="164"/>
          <ac:grpSpMkLst>
            <pc:docMk/>
            <pc:sldMk cId="1178679475" sldId="290"/>
            <ac:grpSpMk id="25" creationId="{F262F3DB-36FD-7A88-CA9B-3B84700B02A8}"/>
          </ac:grpSpMkLst>
        </pc:grpChg>
        <pc:picChg chg="mod topLvl">
          <ac:chgData name="Wechpisit Sarik-PTTLNG" userId="4eec40b1-6d58-4fd2-961e-8e4ea633460b" providerId="ADAL" clId="{F36E6FEB-6997-41F8-AE58-3EF3AD11597E}" dt="2024-10-16T05:45:02.094" v="5781" actId="164"/>
          <ac:picMkLst>
            <pc:docMk/>
            <pc:sldMk cId="1178679475" sldId="290"/>
            <ac:picMk id="3" creationId="{45732645-86DE-9239-E252-D12360052F35}"/>
          </ac:picMkLst>
        </pc:picChg>
        <pc:picChg chg="add mod">
          <ac:chgData name="Wechpisit Sarik-PTTLNG" userId="4eec40b1-6d58-4fd2-961e-8e4ea633460b" providerId="ADAL" clId="{F36E6FEB-6997-41F8-AE58-3EF3AD11597E}" dt="2024-10-16T05:45:02.094" v="5781" actId="164"/>
          <ac:picMkLst>
            <pc:docMk/>
            <pc:sldMk cId="1178679475" sldId="290"/>
            <ac:picMk id="9" creationId="{46C58FE4-FFAA-F64F-B3A3-247F3E7EFBBE}"/>
          </ac:picMkLst>
        </pc:picChg>
        <pc:picChg chg="add mod">
          <ac:chgData name="Wechpisit Sarik-PTTLNG" userId="4eec40b1-6d58-4fd2-961e-8e4ea633460b" providerId="ADAL" clId="{F36E6FEB-6997-41F8-AE58-3EF3AD11597E}" dt="2024-10-16T05:45:09.391" v="5784" actId="1076"/>
          <ac:picMkLst>
            <pc:docMk/>
            <pc:sldMk cId="1178679475" sldId="290"/>
            <ac:picMk id="11" creationId="{497A4B07-6372-B11F-5F13-FF84A1CF3146}"/>
          </ac:picMkLst>
        </pc:picChg>
        <pc:picChg chg="add mod">
          <ac:chgData name="Wechpisit Sarik-PTTLNG" userId="4eec40b1-6d58-4fd2-961e-8e4ea633460b" providerId="ADAL" clId="{F36E6FEB-6997-41F8-AE58-3EF3AD11597E}" dt="2024-10-16T05:45:38.988" v="5789" actId="1076"/>
          <ac:picMkLst>
            <pc:docMk/>
            <pc:sldMk cId="1178679475" sldId="290"/>
            <ac:picMk id="14" creationId="{3F309F20-E86E-A97C-A08A-6E944E3707BC}"/>
          </ac:picMkLst>
        </pc:picChg>
      </pc:sldChg>
      <pc:sldChg chg="add del">
        <pc:chgData name="Wechpisit Sarik-PTTLNG" userId="4eec40b1-6d58-4fd2-961e-8e4ea633460b" providerId="ADAL" clId="{F36E6FEB-6997-41F8-AE58-3EF3AD11597E}" dt="2024-10-16T05:44:04.281" v="5777" actId="47"/>
        <pc:sldMkLst>
          <pc:docMk/>
          <pc:sldMk cId="3635594093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4CC52-0C0E-4232-A7BD-0FE5C6AEA07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ED1A2-0CFF-4F4B-AD78-D45BC64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0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D1A2-0CFF-4F4B-AD78-D45BC646F2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4F1D-CE87-5554-AD73-F35325C4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EFF0D-4EC7-4532-DD56-119534D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D7BF5-3C39-1727-8AB3-3FEEA77F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B0C9-C8FC-3C31-6540-A444E380D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D1A2-0CFF-4F4B-AD78-D45BC646F2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8BD8-67C8-849B-12C2-00C655390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9819C-5C91-A7DD-EBAF-6C54D1280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05248-6D68-1A25-A623-FA209D34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8B9F-BBB5-5916-8CDD-83EFFBFD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2308-1A95-091B-4429-1B79C9B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E604-B539-855B-1FFE-6393D02B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13182-6CE4-B221-B928-A5EDD775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DA021-CEAF-61D8-E116-3081C121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07ED1-A7D9-5931-2AF3-BD6478B4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0A49-3FAD-3AF6-FD95-D9A34A66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837BC7-1549-1980-459F-743F88F8B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3715C-ACC9-AFA5-027C-497C2E883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02D69-D3CE-9FF2-63BB-E0A7F2EC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A2E81-C0D3-3B8C-2911-C7E33895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0448-51EA-8449-FD53-C3254919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7035-4E30-C198-6315-1F39A081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C7936-5A47-2B58-02A6-98705E17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B32AE-EA6A-6500-6E1B-3C185BB6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7482F-1027-0E1F-E694-29D44544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FEB3-5204-76E7-3936-F7CEDCB8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2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FE1A-1544-86BB-96B6-46446A9B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EDC27-D621-0CB8-A402-4848B0824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FB15F-6221-A43E-469D-D89376BE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5DA08-C94B-E17E-362F-E89E769A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41340-C088-EF8D-10C3-1DE41294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4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541C-74CF-3212-0152-CCCCCEA3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A2E1-DAFC-0FA2-40BD-3FC3B8E2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AE58C-C15C-2FDF-888E-1C8D651AF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44A78-4104-6DF8-DBD0-B85217A7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F476-9DC0-6A83-2A79-80B7ABA5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E6E9-A288-4D39-A083-66E1DAD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CC0-C481-01DB-921B-EABD2E5E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128F-7CAB-93AD-132D-80EA6A376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C1F2F-B1F4-6C56-B862-1750A8459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7ED92-CD5C-D364-B6A3-95FAEFE28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AF53-D602-8FA6-601B-0744BDF51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BD4E-2B37-8BF7-596E-BCC4ED28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E8801-9268-251D-B27A-3A523420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F7CA2-5CDA-E354-F8D1-DE73503A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7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3822-7E6A-58C7-3D10-35813B85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0D2AF-231B-3C83-C17E-1F00E37B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04FCE-F6C3-95F0-C1AD-827D3811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E36C6-A108-8F3C-A055-9AC835E9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FBC60-7056-EBEB-C3F0-78AC9B9F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A5A4-BEBE-265A-0F1D-303F2FB5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14449-8ED7-3CCC-A1B5-96C57EE4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CF3B-03D0-80BA-78FF-ED9B3444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B32A-2F62-139E-C430-8F4589AE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02F22-4201-908C-3451-1CF8D21AB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7F5A5-96BA-CD35-F073-25014044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F1132-E328-57D2-47A2-FF35650D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CA82A-105C-40DD-3CBB-F39244A6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8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D5B5-5728-85B0-791B-D7D32198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CE149-D220-C605-6B3B-4E9719DD5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37ED5-B7F2-C28D-B92C-CE1A6382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D5293-31C0-6FB9-DF74-E24048B7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A944C-1971-D5DC-89BC-BA8AF6DB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AACE1-EBA2-21AD-3646-24901DCC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3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96D59-2E1D-FC2C-BFB0-325ABB8F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9F621-F530-115B-3E74-0AF0CB24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F3CF0-636F-0856-0123-0369FB0DF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BEEFF-70AE-4DD4-8B6F-8A54920EB7A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B404B-AA02-E42C-36C3-2BC9DFFFE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975D-E8E5-84F3-B8C6-FA11A9F79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AB126-9986-40E4-97B6-E6E2F6B9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file:///\\10.232.104.130\pttlng\4.4LO.T1\06-Operational_and_Record\6.56%20LOTO\LOTOList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75D2F7-FFCE-B767-06A8-35D1A35798A5}"/>
              </a:ext>
            </a:extLst>
          </p:cNvPr>
          <p:cNvGrpSpPr/>
          <p:nvPr/>
        </p:nvGrpSpPr>
        <p:grpSpPr>
          <a:xfrm>
            <a:off x="-49161" y="0"/>
            <a:ext cx="12290322" cy="6858000"/>
            <a:chOff x="-49161" y="0"/>
            <a:chExt cx="12290322" cy="685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58ED9E-32AB-1748-CF4C-DDC881575360}"/>
                </a:ext>
              </a:extLst>
            </p:cNvPr>
            <p:cNvSpPr txBox="1"/>
            <p:nvPr/>
          </p:nvSpPr>
          <p:spPr>
            <a:xfrm>
              <a:off x="-49161" y="302359"/>
              <a:ext cx="12290322" cy="5786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Aptos ExtraBold" panose="020F0502020204030204" pitchFamily="34" charset="0"/>
                </a:rPr>
                <a:t>LNG Operation  </a:t>
              </a:r>
              <a:br>
                <a:rPr lang="en-US" sz="9600" b="1" dirty="0">
                  <a:latin typeface="Aptos ExtraBold" panose="020F0502020204030204" pitchFamily="34" charset="0"/>
                </a:rPr>
              </a:br>
              <a:r>
                <a:rPr lang="en-US" sz="4800" b="1" dirty="0">
                  <a:latin typeface="Aptos ExtraBold" panose="020F0502020204030204" pitchFamily="34" charset="0"/>
                </a:rPr>
                <a:t>LMPT1</a:t>
              </a:r>
              <a:endParaRPr lang="en-US" sz="16600" b="1" dirty="0">
                <a:latin typeface="Aptos ExtraBold" panose="020F0502020204030204" pitchFamily="34" charset="0"/>
              </a:endParaRPr>
            </a:p>
            <a:p>
              <a:pPr algn="ctr"/>
              <a:r>
                <a:rPr lang="en-US" sz="8000" b="1" dirty="0">
                  <a:latin typeface="Aptos ExtraBold" panose="020F0502020204030204" pitchFamily="34" charset="0"/>
                </a:rPr>
                <a:t>“Introduction to </a:t>
              </a:r>
            </a:p>
            <a:p>
              <a:pPr algn="ctr"/>
              <a:r>
                <a:rPr lang="en-US" sz="8000" b="1" dirty="0">
                  <a:solidFill>
                    <a:srgbClr val="006BFF"/>
                  </a:solidFill>
                  <a:latin typeface="Aptos ExtraBold" panose="020F0502020204030204" pitchFamily="34" charset="0"/>
                </a:rPr>
                <a:t>D-LOTO</a:t>
              </a:r>
              <a:r>
                <a:rPr lang="en-US" sz="8000" b="1" dirty="0">
                  <a:latin typeface="Aptos ExtraBold" panose="020F0502020204030204" pitchFamily="34" charset="0"/>
                </a:rPr>
                <a:t>”</a:t>
              </a:r>
            </a:p>
            <a:p>
              <a:pPr algn="ctr"/>
              <a:r>
                <a:rPr lang="en-US" sz="5400" b="1" dirty="0"/>
                <a:t>Manual &amp; How to use</a:t>
              </a:r>
              <a:endParaRPr lang="en-US" sz="8800" b="1" dirty="0"/>
            </a:p>
          </p:txBody>
        </p:sp>
        <p:pic>
          <p:nvPicPr>
            <p:cNvPr id="6" name="Picture 5" descr="A logo with a flower and text&#10;&#10;Description automatically generated">
              <a:extLst>
                <a:ext uri="{FF2B5EF4-FFF2-40B4-BE49-F238E27FC236}">
                  <a16:creationId xmlns:a16="http://schemas.microsoft.com/office/drawing/2014/main" id="{36BB096F-A3F3-A3A9-B7FC-CC0D7CE7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AFF947-1FE8-D8BB-218A-7C791F795C66}"/>
              </a:ext>
            </a:extLst>
          </p:cNvPr>
          <p:cNvSpPr txBox="1"/>
          <p:nvPr/>
        </p:nvSpPr>
        <p:spPr>
          <a:xfrm>
            <a:off x="7997559" y="5934670"/>
            <a:ext cx="4194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By</a:t>
            </a:r>
          </a:p>
          <a:p>
            <a:pPr algn="r"/>
            <a:r>
              <a:rPr lang="en-US" dirty="0" err="1"/>
              <a:t>Mr.Wechpisit</a:t>
            </a:r>
            <a:r>
              <a:rPr lang="en-US" dirty="0"/>
              <a:t> Sarik</a:t>
            </a:r>
          </a:p>
          <a:p>
            <a:pPr algn="r"/>
            <a:r>
              <a:rPr lang="en-US" dirty="0"/>
              <a:t>LNG610011</a:t>
            </a:r>
          </a:p>
        </p:txBody>
      </p:sp>
    </p:spTree>
    <p:extLst>
      <p:ext uri="{BB962C8B-B14F-4D97-AF65-F5344CB8AC3E}">
        <p14:creationId xmlns:p14="http://schemas.microsoft.com/office/powerpoint/2010/main" val="106373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A4AE7-DE4C-7C61-B277-907AB3B5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C3303-A39D-60A8-3CA6-8DE6DF56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101" y="1499381"/>
            <a:ext cx="9057797" cy="482672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4ABE-882A-72D4-E039-0D285B8374C9}"/>
              </a:ext>
            </a:extLst>
          </p:cNvPr>
          <p:cNvSpPr/>
          <p:nvPr/>
        </p:nvSpPr>
        <p:spPr>
          <a:xfrm>
            <a:off x="1669518" y="1176082"/>
            <a:ext cx="4147080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2) </a:t>
            </a:r>
            <a:r>
              <a:rPr lang="en-US" b="1" dirty="0">
                <a:solidFill>
                  <a:schemeClr val="tx1"/>
                </a:solidFill>
              </a:rPr>
              <a:t>Pending</a:t>
            </a:r>
            <a:r>
              <a:rPr lang="en-US" dirty="0">
                <a:solidFill>
                  <a:schemeClr val="tx1"/>
                </a:solidFill>
              </a:rPr>
              <a:t> tab: Show “Pending” Works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4D496B-51BC-CA71-AD67-7174BFEFFECF}"/>
              </a:ext>
            </a:extLst>
          </p:cNvPr>
          <p:cNvCxnSpPr>
            <a:cxnSpLocks/>
          </p:cNvCxnSpPr>
          <p:nvPr/>
        </p:nvCxnSpPr>
        <p:spPr>
          <a:xfrm>
            <a:off x="3575050" y="1733550"/>
            <a:ext cx="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400A6D-0883-1970-80E6-01F72ACCAB22}"/>
              </a:ext>
            </a:extLst>
          </p:cNvPr>
          <p:cNvSpPr/>
          <p:nvPr/>
        </p:nvSpPr>
        <p:spPr>
          <a:xfrm>
            <a:off x="4349218" y="3429000"/>
            <a:ext cx="4782082" cy="1285847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Work status in Pending tab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a) </a:t>
            </a:r>
            <a:r>
              <a:rPr lang="en-US" sz="1600" dirty="0">
                <a:solidFill>
                  <a:srgbClr val="00B050"/>
                </a:solidFill>
              </a:rPr>
              <a:t>Pending</a:t>
            </a:r>
            <a:r>
              <a:rPr lang="en-US" sz="1600" dirty="0">
                <a:solidFill>
                  <a:schemeClr val="tx1"/>
                </a:solidFill>
              </a:rPr>
              <a:t> (Waiting for section mgr. approve)</a:t>
            </a:r>
          </a:p>
          <a:p>
            <a:r>
              <a:rPr lang="en-US" sz="1600" dirty="0">
                <a:solidFill>
                  <a:schemeClr val="tx1"/>
                </a:solidFill>
              </a:rPr>
              <a:t>b) </a:t>
            </a:r>
            <a:r>
              <a:rPr lang="en-US" sz="1600" dirty="0">
                <a:solidFill>
                  <a:srgbClr val="006BFF"/>
                </a:solidFill>
              </a:rPr>
              <a:t>Postpone</a:t>
            </a:r>
            <a:r>
              <a:rPr lang="en-US" sz="1600" dirty="0">
                <a:solidFill>
                  <a:schemeClr val="tx1"/>
                </a:solidFill>
              </a:rPr>
              <a:t> (Postpone work after approved)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c) </a:t>
            </a:r>
            <a:r>
              <a:rPr lang="en-US" sz="1600" dirty="0">
                <a:solidFill>
                  <a:srgbClr val="FF0000"/>
                </a:solidFill>
              </a:rPr>
              <a:t>Rejected</a:t>
            </a:r>
            <a:r>
              <a:rPr lang="en-US" sz="1600" dirty="0">
                <a:solidFill>
                  <a:schemeClr val="tx1"/>
                </a:solidFill>
              </a:rPr>
              <a:t> (Waiting for correction)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2858F8-7031-B210-E15B-13BD13E0679A}"/>
              </a:ext>
            </a:extLst>
          </p:cNvPr>
          <p:cNvSpPr/>
          <p:nvPr/>
        </p:nvSpPr>
        <p:spPr>
          <a:xfrm>
            <a:off x="-637129" y="223405"/>
            <a:ext cx="5761580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3. D-LOTO Overview</a:t>
            </a:r>
          </a:p>
        </p:txBody>
      </p:sp>
    </p:spTree>
    <p:extLst>
      <p:ext uri="{BB962C8B-B14F-4D97-AF65-F5344CB8AC3E}">
        <p14:creationId xmlns:p14="http://schemas.microsoft.com/office/powerpoint/2010/main" val="4267282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BA411-785E-2F3F-D80A-F140ED0F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4300D-63F1-8285-94B0-BC657C8AF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929" y="1499381"/>
            <a:ext cx="9076140" cy="482672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51CDE3-6003-EBA7-B50F-E68092B621F5}"/>
              </a:ext>
            </a:extLst>
          </p:cNvPr>
          <p:cNvSpPr/>
          <p:nvPr/>
        </p:nvSpPr>
        <p:spPr>
          <a:xfrm>
            <a:off x="1669518" y="1207332"/>
            <a:ext cx="4947182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3) </a:t>
            </a:r>
            <a:r>
              <a:rPr lang="en-US" b="1" dirty="0">
                <a:solidFill>
                  <a:schemeClr val="tx1"/>
                </a:solidFill>
              </a:rPr>
              <a:t>Completed</a:t>
            </a:r>
            <a:r>
              <a:rPr lang="en-US" dirty="0">
                <a:solidFill>
                  <a:schemeClr val="tx1"/>
                </a:solidFill>
              </a:rPr>
              <a:t> tab: Show “Completed” Works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2714EC-6139-8A33-2F3F-614161F874D3}"/>
              </a:ext>
            </a:extLst>
          </p:cNvPr>
          <p:cNvCxnSpPr>
            <a:cxnSpLocks/>
          </p:cNvCxnSpPr>
          <p:nvPr/>
        </p:nvCxnSpPr>
        <p:spPr>
          <a:xfrm>
            <a:off x="3949700" y="1733550"/>
            <a:ext cx="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50D70D-24F7-429D-F1DD-E98A6346D494}"/>
              </a:ext>
            </a:extLst>
          </p:cNvPr>
          <p:cNvSpPr/>
          <p:nvPr/>
        </p:nvSpPr>
        <p:spPr>
          <a:xfrm>
            <a:off x="-637129" y="223405"/>
            <a:ext cx="5761580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3. D-LOTO Overview</a:t>
            </a:r>
          </a:p>
        </p:txBody>
      </p:sp>
    </p:spTree>
    <p:extLst>
      <p:ext uri="{BB962C8B-B14F-4D97-AF65-F5344CB8AC3E}">
        <p14:creationId xmlns:p14="http://schemas.microsoft.com/office/powerpoint/2010/main" val="15760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DD89-E9D5-DB3E-DD3F-B91A2E41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ADC98-AFB7-CFFF-6F7F-52682B3E9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701" y="1503992"/>
            <a:ext cx="9076597" cy="481750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542DC-5B9A-C840-D24C-9C57E4285285}"/>
              </a:ext>
            </a:extLst>
          </p:cNvPr>
          <p:cNvSpPr/>
          <p:nvPr/>
        </p:nvSpPr>
        <p:spPr>
          <a:xfrm>
            <a:off x="-637130" y="223405"/>
            <a:ext cx="75046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4. Create NEW LOTO 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6C445D-3124-072B-412B-689CD2544F10}"/>
              </a:ext>
            </a:extLst>
          </p:cNvPr>
          <p:cNvSpPr/>
          <p:nvPr/>
        </p:nvSpPr>
        <p:spPr>
          <a:xfrm>
            <a:off x="6641568" y="1503992"/>
            <a:ext cx="3992730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NEW</a:t>
            </a:r>
            <a:r>
              <a:rPr lang="en-US" dirty="0">
                <a:solidFill>
                  <a:schemeClr val="tx1"/>
                </a:solidFill>
              </a:rPr>
              <a:t> Button: Create NEW LOTO 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30C9B9-CF88-02B1-1207-C2E6A48F97CE}"/>
              </a:ext>
            </a:extLst>
          </p:cNvPr>
          <p:cNvCxnSpPr>
            <a:cxnSpLocks/>
          </p:cNvCxnSpPr>
          <p:nvPr/>
        </p:nvCxnSpPr>
        <p:spPr>
          <a:xfrm>
            <a:off x="8851900" y="2044700"/>
            <a:ext cx="0" cy="565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893799-DE74-613B-69DC-2369F0E76FC3}"/>
              </a:ext>
            </a:extLst>
          </p:cNvPr>
          <p:cNvSpPr/>
          <p:nvPr/>
        </p:nvSpPr>
        <p:spPr>
          <a:xfrm>
            <a:off x="4058960" y="6026526"/>
            <a:ext cx="4075390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field for Create NEW LOTO Work</a:t>
            </a:r>
          </a:p>
        </p:txBody>
      </p:sp>
    </p:spTree>
    <p:extLst>
      <p:ext uri="{BB962C8B-B14F-4D97-AF65-F5344CB8AC3E}">
        <p14:creationId xmlns:p14="http://schemas.microsoft.com/office/powerpoint/2010/main" val="112863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B356-8369-A381-7747-8E89EF5D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C50E5-582E-F61F-629F-54D17CFB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5" y="1111250"/>
            <a:ext cx="4656935" cy="5600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DDBDBF-F079-470A-11D8-AD76C8229BFA}"/>
              </a:ext>
            </a:extLst>
          </p:cNvPr>
          <p:cNvCxnSpPr/>
          <p:nvPr/>
        </p:nvCxnSpPr>
        <p:spPr>
          <a:xfrm>
            <a:off x="4660900" y="1930400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82B2F4-BD68-A592-1DD0-8F425D5550C6}"/>
              </a:ext>
            </a:extLst>
          </p:cNvPr>
          <p:cNvSpPr txBox="1"/>
          <p:nvPr/>
        </p:nvSpPr>
        <p:spPr>
          <a:xfrm>
            <a:off x="5556250" y="177651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7AEF3-9BE1-D85D-DC9E-D58BA311D460}"/>
              </a:ext>
            </a:extLst>
          </p:cNvPr>
          <p:cNvCxnSpPr/>
          <p:nvPr/>
        </p:nvCxnSpPr>
        <p:spPr>
          <a:xfrm>
            <a:off x="4660900" y="2171700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B4D2E5-DF36-AAF5-672D-3A24BFB97E02}"/>
              </a:ext>
            </a:extLst>
          </p:cNvPr>
          <p:cNvSpPr txBox="1"/>
          <p:nvPr/>
        </p:nvSpPr>
        <p:spPr>
          <a:xfrm>
            <a:off x="5556250" y="201781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ชื่อหน่วยงานที่รับผิดชอบ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1FA88-FA83-7212-77D7-57A171BAAD56}"/>
              </a:ext>
            </a:extLst>
          </p:cNvPr>
          <p:cNvCxnSpPr/>
          <p:nvPr/>
        </p:nvCxnSpPr>
        <p:spPr>
          <a:xfrm>
            <a:off x="4660900" y="2416273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B5F47A-EB94-54B3-D41E-0B52D71BEE76}"/>
              </a:ext>
            </a:extLst>
          </p:cNvPr>
          <p:cNvSpPr txBox="1"/>
          <p:nvPr/>
        </p:nvSpPr>
        <p:spPr>
          <a:xfrm>
            <a:off x="5556250" y="2262384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ชื่อเจ้าของงาน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971754-F678-32D6-2F88-E4F6CF1B5D8A}"/>
              </a:ext>
            </a:extLst>
          </p:cNvPr>
          <p:cNvCxnSpPr/>
          <p:nvPr/>
        </p:nvCxnSpPr>
        <p:spPr>
          <a:xfrm>
            <a:off x="4660900" y="2657573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F9D512-DAC4-6E01-5D7B-E5946920DC2B}"/>
              </a:ext>
            </a:extLst>
          </p:cNvPr>
          <p:cNvSpPr txBox="1"/>
          <p:nvPr/>
        </p:nvSpPr>
        <p:spPr>
          <a:xfrm>
            <a:off x="5556249" y="2503684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เบอร์เจ้าของงาน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มือถือ หรือเบอร์ภายใน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DF0A12-5210-3EB4-ED63-88C0EAC35A83}"/>
              </a:ext>
            </a:extLst>
          </p:cNvPr>
          <p:cNvCxnSpPr/>
          <p:nvPr/>
        </p:nvCxnSpPr>
        <p:spPr>
          <a:xfrm>
            <a:off x="4660900" y="2927677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6EEA5B-D0CF-9680-6CF1-FA85AC31BC66}"/>
              </a:ext>
            </a:extLst>
          </p:cNvPr>
          <p:cNvSpPr txBox="1"/>
          <p:nvPr/>
        </p:nvSpPr>
        <p:spPr>
          <a:xfrm>
            <a:off x="5556249" y="2773788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ข้อมูลพื้นที่ ที่ทำงาน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2EBA8-7798-DA8E-B093-DDEAC7E95661}"/>
              </a:ext>
            </a:extLst>
          </p:cNvPr>
          <p:cNvCxnSpPr/>
          <p:nvPr/>
        </p:nvCxnSpPr>
        <p:spPr>
          <a:xfrm>
            <a:off x="4660900" y="3193503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1DF96B-90EA-94A7-7660-BA08658B83E6}"/>
              </a:ext>
            </a:extLst>
          </p:cNvPr>
          <p:cNvSpPr txBox="1"/>
          <p:nvPr/>
        </p:nvSpPr>
        <p:spPr>
          <a:xfrm>
            <a:off x="5556249" y="3039614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ข้อมูลเครื่องจักร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/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อุปกรณ์ ที่ทำงาน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640B66-CEFF-4813-D335-C083481226A1}"/>
              </a:ext>
            </a:extLst>
          </p:cNvPr>
          <p:cNvCxnSpPr/>
          <p:nvPr/>
        </p:nvCxnSpPr>
        <p:spPr>
          <a:xfrm>
            <a:off x="4660900" y="3436695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086BBC-E500-0635-6232-C9523D225AAC}"/>
              </a:ext>
            </a:extLst>
          </p:cNvPr>
          <p:cNvSpPr txBox="1"/>
          <p:nvPr/>
        </p:nvSpPr>
        <p:spPr>
          <a:xfrm>
            <a:off x="5556249" y="3282806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ข้อมูลวันที่เริ่มงาน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325360-CBE7-0698-18D0-7808166DD15B}"/>
              </a:ext>
            </a:extLst>
          </p:cNvPr>
          <p:cNvCxnSpPr/>
          <p:nvPr/>
        </p:nvCxnSpPr>
        <p:spPr>
          <a:xfrm>
            <a:off x="4660900" y="3702521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92DCD7-B21C-4FEE-ADC9-309CDFBBF1EA}"/>
              </a:ext>
            </a:extLst>
          </p:cNvPr>
          <p:cNvSpPr txBox="1"/>
          <p:nvPr/>
        </p:nvSpPr>
        <p:spPr>
          <a:xfrm>
            <a:off x="5556249" y="3548632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ข้อมูลเบอร์กล่อง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Lockbox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E58841-794C-2A06-2C47-1CB606B2404C}"/>
              </a:ext>
            </a:extLst>
          </p:cNvPr>
          <p:cNvCxnSpPr/>
          <p:nvPr/>
        </p:nvCxnSpPr>
        <p:spPr>
          <a:xfrm>
            <a:off x="4660900" y="3945276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56D947-4296-90D5-A8AA-A57870DDAA0B}"/>
              </a:ext>
            </a:extLst>
          </p:cNvPr>
          <p:cNvSpPr txBox="1"/>
          <p:nvPr/>
        </p:nvSpPr>
        <p:spPr>
          <a:xfrm>
            <a:off x="5556249" y="3791387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ข้อมูลจำนวนกุญแจในกล่อง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Lockbox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807D5B-ADF7-FAE2-246A-675256799874}"/>
              </a:ext>
            </a:extLst>
          </p:cNvPr>
          <p:cNvCxnSpPr>
            <a:cxnSpLocks/>
          </p:cNvCxnSpPr>
          <p:nvPr/>
        </p:nvCxnSpPr>
        <p:spPr>
          <a:xfrm>
            <a:off x="1800225" y="4211539"/>
            <a:ext cx="36734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9A23538-5EE1-563B-A42E-C97F83242F00}"/>
              </a:ext>
            </a:extLst>
          </p:cNvPr>
          <p:cNvSpPr txBox="1"/>
          <p:nvPr/>
        </p:nvSpPr>
        <p:spPr>
          <a:xfrm>
            <a:off x="5556249" y="4057650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“P&amp;ID Markup”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570664-6C59-7DF4-4552-E916825E574F}"/>
              </a:ext>
            </a:extLst>
          </p:cNvPr>
          <p:cNvCxnSpPr>
            <a:cxnSpLocks/>
          </p:cNvCxnSpPr>
          <p:nvPr/>
        </p:nvCxnSpPr>
        <p:spPr>
          <a:xfrm>
            <a:off x="1800225" y="4465257"/>
            <a:ext cx="36734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EC7278-EECB-DF5D-313C-E97731449F28}"/>
              </a:ext>
            </a:extLst>
          </p:cNvPr>
          <p:cNvSpPr txBox="1"/>
          <p:nvPr/>
        </p:nvSpPr>
        <p:spPr>
          <a:xfrm>
            <a:off x="5556249" y="4311368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 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“Override/Bypass list”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0FEDB3-D026-69A7-FE55-28B82A879928}"/>
              </a:ext>
            </a:extLst>
          </p:cNvPr>
          <p:cNvCxnSpPr>
            <a:cxnSpLocks/>
          </p:cNvCxnSpPr>
          <p:nvPr/>
        </p:nvCxnSpPr>
        <p:spPr>
          <a:xfrm>
            <a:off x="4660900" y="4893882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525999-CC29-FFCD-9475-A0679423C74C}"/>
              </a:ext>
            </a:extLst>
          </p:cNvPr>
          <p:cNvSpPr txBox="1"/>
          <p:nvPr/>
        </p:nvSpPr>
        <p:spPr>
          <a:xfrm>
            <a:off x="5556249" y="4739993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หมายเหตุงาน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0DCD87-B5E8-12E3-76DD-1DF1357B20D0}"/>
              </a:ext>
            </a:extLst>
          </p:cNvPr>
          <p:cNvCxnSpPr>
            <a:cxnSpLocks/>
          </p:cNvCxnSpPr>
          <p:nvPr/>
        </p:nvCxnSpPr>
        <p:spPr>
          <a:xfrm>
            <a:off x="4660900" y="5352387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5D6F43-51B9-4F66-18CD-F53034CE4C36}"/>
              </a:ext>
            </a:extLst>
          </p:cNvPr>
          <p:cNvSpPr txBox="1"/>
          <p:nvPr/>
        </p:nvSpPr>
        <p:spPr>
          <a:xfrm>
            <a:off x="5556249" y="5198498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ชื่อผู้จัดทำ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Lockbox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DAE4C2-7D51-B662-7CB9-67A463E442F5}"/>
              </a:ext>
            </a:extLst>
          </p:cNvPr>
          <p:cNvCxnSpPr>
            <a:cxnSpLocks/>
          </p:cNvCxnSpPr>
          <p:nvPr/>
        </p:nvCxnSpPr>
        <p:spPr>
          <a:xfrm>
            <a:off x="4660900" y="5596870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AE6A2F-B46C-43E9-4CA6-89116B4BCACF}"/>
              </a:ext>
            </a:extLst>
          </p:cNvPr>
          <p:cNvSpPr txBox="1"/>
          <p:nvPr/>
        </p:nvSpPr>
        <p:spPr>
          <a:xfrm>
            <a:off x="5556249" y="5442981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ชื่อผู้ตรวจสอบ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Lockbox (Senior)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88FB59-25DB-DC81-7B0D-0345FBA040BD}"/>
              </a:ext>
            </a:extLst>
          </p:cNvPr>
          <p:cNvCxnSpPr>
            <a:cxnSpLocks/>
          </p:cNvCxnSpPr>
          <p:nvPr/>
        </p:nvCxnSpPr>
        <p:spPr>
          <a:xfrm>
            <a:off x="4660900" y="5854325"/>
            <a:ext cx="8128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B48838-5E52-71C2-5C91-D6FE5E1F4EBF}"/>
              </a:ext>
            </a:extLst>
          </p:cNvPr>
          <p:cNvSpPr txBox="1"/>
          <p:nvPr/>
        </p:nvSpPr>
        <p:spPr>
          <a:xfrm>
            <a:off x="5556249" y="5700436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 ชื่อผู้อนุมัติ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Lockbox (Section manager)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C1057F-9813-0E41-DF84-02A8EBDEDE0A}"/>
              </a:ext>
            </a:extLst>
          </p:cNvPr>
          <p:cNvSpPr/>
          <p:nvPr/>
        </p:nvSpPr>
        <p:spPr>
          <a:xfrm>
            <a:off x="1628775" y="5929312"/>
            <a:ext cx="3924300" cy="134561"/>
          </a:xfrm>
          <a:custGeom>
            <a:avLst/>
            <a:gdLst>
              <a:gd name="connsiteX0" fmla="*/ 0 w 3924300"/>
              <a:gd name="connsiteY0" fmla="*/ 0 h 114300"/>
              <a:gd name="connsiteX1" fmla="*/ 0 w 3924300"/>
              <a:gd name="connsiteY1" fmla="*/ 114300 h 114300"/>
              <a:gd name="connsiteX2" fmla="*/ 3924300 w 39243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114300">
                <a:moveTo>
                  <a:pt x="0" y="0"/>
                </a:moveTo>
                <a:lnTo>
                  <a:pt x="0" y="114300"/>
                </a:lnTo>
                <a:lnTo>
                  <a:pt x="3924300" y="11430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C3BD5B-3986-D915-E38F-36D7FD56A559}"/>
              </a:ext>
            </a:extLst>
          </p:cNvPr>
          <p:cNvSpPr/>
          <p:nvPr/>
        </p:nvSpPr>
        <p:spPr>
          <a:xfrm>
            <a:off x="5209131" y="1004113"/>
            <a:ext cx="2679700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NEW</a:t>
            </a:r>
            <a:r>
              <a:rPr lang="en-US" dirty="0">
                <a:solidFill>
                  <a:schemeClr val="tx1"/>
                </a:solidFill>
              </a:rPr>
              <a:t> Button: Work detail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8477EF-652B-9633-B78F-6CD42214B170}"/>
              </a:ext>
            </a:extLst>
          </p:cNvPr>
          <p:cNvSpPr/>
          <p:nvPr/>
        </p:nvSpPr>
        <p:spPr>
          <a:xfrm>
            <a:off x="857250" y="6553632"/>
            <a:ext cx="219075" cy="2190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174506-C9CF-162D-ADCF-2ECAA14538CB}"/>
              </a:ext>
            </a:extLst>
          </p:cNvPr>
          <p:cNvSpPr/>
          <p:nvPr/>
        </p:nvSpPr>
        <p:spPr>
          <a:xfrm>
            <a:off x="3267075" y="6553632"/>
            <a:ext cx="219075" cy="2190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36E66-C10E-A766-BB47-D018AB36333D}"/>
              </a:ext>
            </a:extLst>
          </p:cNvPr>
          <p:cNvSpPr/>
          <p:nvPr/>
        </p:nvSpPr>
        <p:spPr>
          <a:xfrm>
            <a:off x="4333875" y="6553632"/>
            <a:ext cx="219075" cy="2190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90695B-10BC-E2EE-ECC4-77471E1513EF}"/>
              </a:ext>
            </a:extLst>
          </p:cNvPr>
          <p:cNvSpPr/>
          <p:nvPr/>
        </p:nvSpPr>
        <p:spPr>
          <a:xfrm>
            <a:off x="8982075" y="2017811"/>
            <a:ext cx="3143250" cy="2971138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3AF812-1714-310B-79D3-05B5B9D757E9}"/>
              </a:ext>
            </a:extLst>
          </p:cNvPr>
          <p:cNvGrpSpPr/>
          <p:nvPr/>
        </p:nvGrpSpPr>
        <p:grpSpPr>
          <a:xfrm>
            <a:off x="9094857" y="2186184"/>
            <a:ext cx="2887593" cy="804066"/>
            <a:chOff x="9344060" y="2186184"/>
            <a:chExt cx="2887593" cy="80406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BB8F4D-59C2-455C-B016-FF795D33F46E}"/>
                </a:ext>
              </a:extLst>
            </p:cNvPr>
            <p:cNvSpPr/>
            <p:nvPr/>
          </p:nvSpPr>
          <p:spPr>
            <a:xfrm>
              <a:off x="9344060" y="2273871"/>
              <a:ext cx="219075" cy="2190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F27E1F-2D7A-10BE-9765-FF586DB18EB3}"/>
                </a:ext>
              </a:extLst>
            </p:cNvPr>
            <p:cNvSpPr txBox="1"/>
            <p:nvPr/>
          </p:nvSpPr>
          <p:spPr>
            <a:xfrm>
              <a:off x="9629775" y="2186184"/>
              <a:ext cx="2601878" cy="80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ปุ่มสำหรับลบข้อมูลใน </a:t>
              </a:r>
              <a:r>
                <a:rPr lang="en-US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 detail</a:t>
              </a:r>
              <a:br>
                <a:rPr lang="th-TH" sz="1200" dirty="0">
                  <a:latin typeface="Bai Jamjuree" panose="00000500000000000000" pitchFamily="2" charset="-34"/>
                  <a:cs typeface="Bai Jamjuree" panose="00000500000000000000" pitchFamily="2" charset="-34"/>
                </a:rPr>
              </a:b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ใช้ในกรณี ต้องการลบข้อมูลที่กรอกใน </a:t>
              </a:r>
              <a:r>
                <a:rPr lang="en-US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 detail </a:t>
              </a: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ออกไปทั้งหมด และทำการกรอกใหม่</a:t>
              </a:r>
              <a:endParaRPr lang="en-US" sz="12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9B26C-1F0C-51DE-4EC8-03AEDE08C6F4}"/>
              </a:ext>
            </a:extLst>
          </p:cNvPr>
          <p:cNvGrpSpPr/>
          <p:nvPr/>
        </p:nvGrpSpPr>
        <p:grpSpPr>
          <a:xfrm>
            <a:off x="9094857" y="3069633"/>
            <a:ext cx="2887593" cy="1034899"/>
            <a:chOff x="9344060" y="2186184"/>
            <a:chExt cx="2887593" cy="103489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44E12E2-C5BC-C304-938A-D2EEAC9C7F47}"/>
                </a:ext>
              </a:extLst>
            </p:cNvPr>
            <p:cNvSpPr/>
            <p:nvPr/>
          </p:nvSpPr>
          <p:spPr>
            <a:xfrm>
              <a:off x="9344060" y="2273871"/>
              <a:ext cx="219075" cy="2190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26AB40-2132-D99C-101F-B0133F00DA7F}"/>
                </a:ext>
              </a:extLst>
            </p:cNvPr>
            <p:cNvSpPr txBox="1"/>
            <p:nvPr/>
          </p:nvSpPr>
          <p:spPr>
            <a:xfrm>
              <a:off x="9629775" y="2186184"/>
              <a:ext cx="2601878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ปุ่มสำหรับบันทึกข้อมูล </a:t>
              </a:r>
              <a:r>
                <a:rPr lang="en-US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 </a:t>
              </a:r>
              <a:br>
                <a:rPr lang="th-TH" sz="1200" dirty="0">
                  <a:latin typeface="Bai Jamjuree" panose="00000500000000000000" pitchFamily="2" charset="-34"/>
                  <a:cs typeface="Bai Jamjuree" panose="00000500000000000000" pitchFamily="2" charset="-34"/>
                </a:rPr>
              </a:b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ใช้ในกรณีเมื่อกรอกข้อมูล </a:t>
              </a:r>
              <a:r>
                <a:rPr lang="en-US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 </a:t>
              </a: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เสร็จสิ้น เพื่อบันทึกข้อมูล </a:t>
              </a:r>
              <a:r>
                <a:rPr lang="en-US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 </a:t>
              </a: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ลงฐานข้อมูล และส่งให้ </a:t>
              </a:r>
              <a:r>
                <a:rPr lang="en-US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Section Mgr. Approve</a:t>
              </a:r>
              <a:endParaRPr lang="en-US" sz="12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6C4953-8FDB-7409-AD82-B6E19409A9A8}"/>
              </a:ext>
            </a:extLst>
          </p:cNvPr>
          <p:cNvGrpSpPr/>
          <p:nvPr/>
        </p:nvGrpSpPr>
        <p:grpSpPr>
          <a:xfrm>
            <a:off x="9094857" y="4181065"/>
            <a:ext cx="2887593" cy="573234"/>
            <a:chOff x="9344060" y="2186184"/>
            <a:chExt cx="2887593" cy="57323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04341D2-F28B-C6EC-9BA8-5A871EF3E010}"/>
                </a:ext>
              </a:extLst>
            </p:cNvPr>
            <p:cNvSpPr/>
            <p:nvPr/>
          </p:nvSpPr>
          <p:spPr>
            <a:xfrm>
              <a:off x="9344060" y="2273871"/>
              <a:ext cx="219075" cy="2190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471A60-E1E5-86FE-E216-7EBB1B14BBAB}"/>
                </a:ext>
              </a:extLst>
            </p:cNvPr>
            <p:cNvSpPr txBox="1"/>
            <p:nvPr/>
          </p:nvSpPr>
          <p:spPr>
            <a:xfrm>
              <a:off x="9629775" y="2186184"/>
              <a:ext cx="2601878" cy="57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ปุ่มสำหรับปิดหน้าต่าง </a:t>
              </a:r>
              <a:r>
                <a:rPr lang="en-US" sz="1200" b="1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Work</a:t>
              </a:r>
              <a:br>
                <a:rPr lang="th-TH" sz="1200" dirty="0">
                  <a:latin typeface="Bai Jamjuree" panose="00000500000000000000" pitchFamily="2" charset="-34"/>
                  <a:cs typeface="Bai Jamjuree" panose="00000500000000000000" pitchFamily="2" charset="-34"/>
                </a:rPr>
              </a:b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ทำงานเหมือนกันกับปุ่ม </a:t>
              </a:r>
              <a:r>
                <a:rPr lang="en-US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(X) </a:t>
              </a:r>
              <a:r>
                <a:rPr lang="th-TH" sz="10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หรือ ปิดหน้าต่าง</a:t>
              </a:r>
              <a:endParaRPr lang="en-US" sz="12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52D66C8-3023-C0D1-62B5-C87117B42C09}"/>
              </a:ext>
            </a:extLst>
          </p:cNvPr>
          <p:cNvSpPr/>
          <p:nvPr/>
        </p:nvSpPr>
        <p:spPr>
          <a:xfrm>
            <a:off x="-637130" y="223405"/>
            <a:ext cx="75046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4. Create NEW LOTO WORK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FD379-792B-71BF-3565-317156886CDA}"/>
              </a:ext>
            </a:extLst>
          </p:cNvPr>
          <p:cNvSpPr txBox="1"/>
          <p:nvPr/>
        </p:nvSpPr>
        <p:spPr>
          <a:xfrm>
            <a:off x="5556249" y="5944919"/>
            <a:ext cx="5635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“Line break”</a:t>
            </a:r>
            <a:r>
              <a:rPr lang="th-TH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th-TH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ที่ได้รับการเซ็นอนุมัติจาก 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Section Mgr. </a:t>
            </a:r>
            <a:r>
              <a:rPr lang="th-TH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เรียบร้อยแล้ว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667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5C1E-20CC-985E-02DF-F6F340A9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6BD0C-7082-D04C-F30C-AA75C3B06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285"/>
          <a:stretch/>
        </p:blipFill>
        <p:spPr>
          <a:xfrm>
            <a:off x="387314" y="1111250"/>
            <a:ext cx="4656935" cy="56007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0B9520-C287-3DAB-EBFE-A758B2F9664C}"/>
              </a:ext>
            </a:extLst>
          </p:cNvPr>
          <p:cNvGrpSpPr/>
          <p:nvPr/>
        </p:nvGrpSpPr>
        <p:grpSpPr>
          <a:xfrm>
            <a:off x="4660900" y="1776511"/>
            <a:ext cx="3575050" cy="292388"/>
            <a:chOff x="4660900" y="1776511"/>
            <a:chExt cx="3575050" cy="2923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CB405E-B6AE-32D0-D66C-9BE933A5FCAA}"/>
                </a:ext>
              </a:extLst>
            </p:cNvPr>
            <p:cNvCxnSpPr/>
            <p:nvPr/>
          </p:nvCxnSpPr>
          <p:spPr>
            <a:xfrm>
              <a:off x="4660900" y="1930400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401367-3B2F-F481-E6E9-D33F8789CFAB}"/>
                </a:ext>
              </a:extLst>
            </p:cNvPr>
            <p:cNvSpPr txBox="1"/>
            <p:nvPr/>
          </p:nvSpPr>
          <p:spPr>
            <a:xfrm>
              <a:off x="5556250" y="1776511"/>
              <a:ext cx="26797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 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ชื่องาน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25984A-7ED9-55B3-96E5-F2F1AFBBFDE4}"/>
              </a:ext>
            </a:extLst>
          </p:cNvPr>
          <p:cNvGrpSpPr/>
          <p:nvPr/>
        </p:nvGrpSpPr>
        <p:grpSpPr>
          <a:xfrm>
            <a:off x="4660900" y="2017811"/>
            <a:ext cx="3575050" cy="292388"/>
            <a:chOff x="4660900" y="2017811"/>
            <a:chExt cx="3575050" cy="29238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EBCF12-0C98-AEC8-9775-33A1A001CC2E}"/>
                </a:ext>
              </a:extLst>
            </p:cNvPr>
            <p:cNvCxnSpPr/>
            <p:nvPr/>
          </p:nvCxnSpPr>
          <p:spPr>
            <a:xfrm>
              <a:off x="4660900" y="2171700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81562D-F3E7-B12A-E5FB-C6E643187D44}"/>
                </a:ext>
              </a:extLst>
            </p:cNvPr>
            <p:cNvSpPr txBox="1"/>
            <p:nvPr/>
          </p:nvSpPr>
          <p:spPr>
            <a:xfrm>
              <a:off x="5556250" y="2017811"/>
              <a:ext cx="26797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 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ชื่อหน่วยงานที่รับผิดชอบ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51C6D8-FA7C-5E3C-3BBF-BBDE3D757EFB}"/>
              </a:ext>
            </a:extLst>
          </p:cNvPr>
          <p:cNvGrpSpPr/>
          <p:nvPr/>
        </p:nvGrpSpPr>
        <p:grpSpPr>
          <a:xfrm>
            <a:off x="4660900" y="2262384"/>
            <a:ext cx="3575050" cy="292388"/>
            <a:chOff x="4660900" y="2262384"/>
            <a:chExt cx="3575050" cy="2923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7F3455-C76B-EB61-2860-1F7E061FDD6A}"/>
                </a:ext>
              </a:extLst>
            </p:cNvPr>
            <p:cNvCxnSpPr/>
            <p:nvPr/>
          </p:nvCxnSpPr>
          <p:spPr>
            <a:xfrm>
              <a:off x="4660900" y="2416273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53BD8-F955-35D8-2799-612CC0075D44}"/>
                </a:ext>
              </a:extLst>
            </p:cNvPr>
            <p:cNvSpPr txBox="1"/>
            <p:nvPr/>
          </p:nvSpPr>
          <p:spPr>
            <a:xfrm>
              <a:off x="5556250" y="2262384"/>
              <a:ext cx="26797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 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ชื่อเจ้าของงาน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1ED7A1-9B4C-1D54-460A-83363210254F}"/>
              </a:ext>
            </a:extLst>
          </p:cNvPr>
          <p:cNvGrpSpPr/>
          <p:nvPr/>
        </p:nvGrpSpPr>
        <p:grpSpPr>
          <a:xfrm>
            <a:off x="4660900" y="2532259"/>
            <a:ext cx="4773612" cy="292388"/>
            <a:chOff x="4660900" y="2503684"/>
            <a:chExt cx="4773612" cy="2923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EDA16-5306-26A3-FCD7-9DC379F3E6B6}"/>
                </a:ext>
              </a:extLst>
            </p:cNvPr>
            <p:cNvCxnSpPr/>
            <p:nvPr/>
          </p:nvCxnSpPr>
          <p:spPr>
            <a:xfrm>
              <a:off x="4660900" y="2657573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1F88CF-2EEA-A25D-35E1-0E8572D20843}"/>
                </a:ext>
              </a:extLst>
            </p:cNvPr>
            <p:cNvSpPr txBox="1"/>
            <p:nvPr/>
          </p:nvSpPr>
          <p:spPr>
            <a:xfrm>
              <a:off x="5556249" y="2503684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 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เบอร์เจ้าของงาน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(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มือถือ หรือเบอร์ภายใน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11467-14FA-1C67-A2E2-C0B0C65663C9}"/>
              </a:ext>
            </a:extLst>
          </p:cNvPr>
          <p:cNvGrpSpPr/>
          <p:nvPr/>
        </p:nvGrpSpPr>
        <p:grpSpPr>
          <a:xfrm>
            <a:off x="4660900" y="2792838"/>
            <a:ext cx="4773612" cy="292388"/>
            <a:chOff x="4660900" y="2773788"/>
            <a:chExt cx="4773612" cy="2923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5D2FDB-8F67-3B28-90E4-3A4018613449}"/>
                </a:ext>
              </a:extLst>
            </p:cNvPr>
            <p:cNvCxnSpPr/>
            <p:nvPr/>
          </p:nvCxnSpPr>
          <p:spPr>
            <a:xfrm>
              <a:off x="4660900" y="2927677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5A8B4A-DA74-6D1C-B8D8-C85B33496C68}"/>
                </a:ext>
              </a:extLst>
            </p:cNvPr>
            <p:cNvSpPr txBox="1"/>
            <p:nvPr/>
          </p:nvSpPr>
          <p:spPr>
            <a:xfrm>
              <a:off x="5556249" y="2773788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ข้อมูลพื้นที่ ที่ทำงาน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6DEDBC-E69B-0B3F-5A7D-75EE7AB4D2BC}"/>
              </a:ext>
            </a:extLst>
          </p:cNvPr>
          <p:cNvGrpSpPr/>
          <p:nvPr/>
        </p:nvGrpSpPr>
        <p:grpSpPr>
          <a:xfrm>
            <a:off x="4660900" y="3058664"/>
            <a:ext cx="4773612" cy="292388"/>
            <a:chOff x="4660900" y="3039614"/>
            <a:chExt cx="4773612" cy="29238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97B27A-F01D-8F2E-7908-0DFD33A30CFD}"/>
                </a:ext>
              </a:extLst>
            </p:cNvPr>
            <p:cNvCxnSpPr/>
            <p:nvPr/>
          </p:nvCxnSpPr>
          <p:spPr>
            <a:xfrm>
              <a:off x="4660900" y="3193503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959D90-83D7-25DD-57E7-AD918D0FC08C}"/>
                </a:ext>
              </a:extLst>
            </p:cNvPr>
            <p:cNvSpPr txBox="1"/>
            <p:nvPr/>
          </p:nvSpPr>
          <p:spPr>
            <a:xfrm>
              <a:off x="5556249" y="3039614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ข้อมูลเครื่องจักร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/</a:t>
              </a:r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อุปกรณ์ ที่ทำงาน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F4ACE0-8AAF-8D19-00DC-33640C01C8D6}"/>
              </a:ext>
            </a:extLst>
          </p:cNvPr>
          <p:cNvGrpSpPr/>
          <p:nvPr/>
        </p:nvGrpSpPr>
        <p:grpSpPr>
          <a:xfrm>
            <a:off x="4660900" y="3301856"/>
            <a:ext cx="4773612" cy="292388"/>
            <a:chOff x="4660900" y="3282806"/>
            <a:chExt cx="4773612" cy="29238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20281-2462-8694-45CE-04B7BCF0C564}"/>
                </a:ext>
              </a:extLst>
            </p:cNvPr>
            <p:cNvCxnSpPr/>
            <p:nvPr/>
          </p:nvCxnSpPr>
          <p:spPr>
            <a:xfrm>
              <a:off x="4660900" y="3436695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35C96-8C41-D00E-641E-5B73279DEDE7}"/>
                </a:ext>
              </a:extLst>
            </p:cNvPr>
            <p:cNvSpPr txBox="1"/>
            <p:nvPr/>
          </p:nvSpPr>
          <p:spPr>
            <a:xfrm>
              <a:off x="5556249" y="3282806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ข้อมูลวันที่เริ่มงาน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545E3F-349B-6DB0-2977-7BF91B173C05}"/>
              </a:ext>
            </a:extLst>
          </p:cNvPr>
          <p:cNvGrpSpPr/>
          <p:nvPr/>
        </p:nvGrpSpPr>
        <p:grpSpPr>
          <a:xfrm>
            <a:off x="4660900" y="3567682"/>
            <a:ext cx="4773612" cy="292388"/>
            <a:chOff x="4660900" y="3548632"/>
            <a:chExt cx="4773612" cy="2923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DD75DE-D671-3DB1-1343-718210B1BA61}"/>
                </a:ext>
              </a:extLst>
            </p:cNvPr>
            <p:cNvCxnSpPr/>
            <p:nvPr/>
          </p:nvCxnSpPr>
          <p:spPr>
            <a:xfrm>
              <a:off x="4660900" y="3702521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0E08BE-1011-3DCC-D82E-DBB868228F07}"/>
                </a:ext>
              </a:extLst>
            </p:cNvPr>
            <p:cNvSpPr txBox="1"/>
            <p:nvPr/>
          </p:nvSpPr>
          <p:spPr>
            <a:xfrm>
              <a:off x="5556249" y="3548632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ข้อมูลเบอร์กล่อง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Lockbox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A18ED5-2C31-7C09-6B2E-260FA377D6BF}"/>
              </a:ext>
            </a:extLst>
          </p:cNvPr>
          <p:cNvGrpSpPr/>
          <p:nvPr/>
        </p:nvGrpSpPr>
        <p:grpSpPr>
          <a:xfrm>
            <a:off x="4660900" y="3819962"/>
            <a:ext cx="4773612" cy="292388"/>
            <a:chOff x="4660900" y="3791387"/>
            <a:chExt cx="4773612" cy="2923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89E9A4-E14F-5C41-6D19-99845BA807A3}"/>
                </a:ext>
              </a:extLst>
            </p:cNvPr>
            <p:cNvCxnSpPr/>
            <p:nvPr/>
          </p:nvCxnSpPr>
          <p:spPr>
            <a:xfrm>
              <a:off x="4660900" y="3945276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94FD52-3F2A-354B-7FA3-5E458B2A7A6B}"/>
                </a:ext>
              </a:extLst>
            </p:cNvPr>
            <p:cNvSpPr txBox="1"/>
            <p:nvPr/>
          </p:nvSpPr>
          <p:spPr>
            <a:xfrm>
              <a:off x="5556249" y="3791387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ข้อมูลจำนวนกุญแจในกล่อง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Lockbox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963F6D-015B-1A03-9891-50ACEF50B9A6}"/>
              </a:ext>
            </a:extLst>
          </p:cNvPr>
          <p:cNvCxnSpPr>
            <a:cxnSpLocks/>
          </p:cNvCxnSpPr>
          <p:nvPr/>
        </p:nvCxnSpPr>
        <p:spPr>
          <a:xfrm>
            <a:off x="2837590" y="4258592"/>
            <a:ext cx="263611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8E2B52-590F-1B55-ED69-E8FA6C547D30}"/>
              </a:ext>
            </a:extLst>
          </p:cNvPr>
          <p:cNvSpPr txBox="1"/>
          <p:nvPr/>
        </p:nvSpPr>
        <p:spPr>
          <a:xfrm>
            <a:off x="5556249" y="4104703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 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“P&amp;ID Markup”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71F193-5014-E4D9-B2A3-9BE2389E0FDB}"/>
              </a:ext>
            </a:extLst>
          </p:cNvPr>
          <p:cNvCxnSpPr>
            <a:cxnSpLocks/>
          </p:cNvCxnSpPr>
          <p:nvPr/>
        </p:nvCxnSpPr>
        <p:spPr>
          <a:xfrm>
            <a:off x="2837590" y="4512310"/>
            <a:ext cx="263611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4064B3-94F1-B9D8-99AC-0FD82820BE02}"/>
              </a:ext>
            </a:extLst>
          </p:cNvPr>
          <p:cNvSpPr txBox="1"/>
          <p:nvPr/>
        </p:nvSpPr>
        <p:spPr>
          <a:xfrm>
            <a:off x="5556249" y="4358421"/>
            <a:ext cx="3878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 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“Override/Bypass list”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31519A-0451-D57E-4C2D-B988A537E003}"/>
              </a:ext>
            </a:extLst>
          </p:cNvPr>
          <p:cNvGrpSpPr/>
          <p:nvPr/>
        </p:nvGrpSpPr>
        <p:grpSpPr>
          <a:xfrm>
            <a:off x="4660900" y="4739993"/>
            <a:ext cx="4773612" cy="292388"/>
            <a:chOff x="4660900" y="4739993"/>
            <a:chExt cx="4773612" cy="29238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83A100-299D-0350-0437-C5856FEF2A70}"/>
                </a:ext>
              </a:extLst>
            </p:cNvPr>
            <p:cNvCxnSpPr>
              <a:cxnSpLocks/>
            </p:cNvCxnSpPr>
            <p:nvPr/>
          </p:nvCxnSpPr>
          <p:spPr>
            <a:xfrm>
              <a:off x="4660900" y="4893882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43A8A2-5658-32DA-2F88-91E32FB60AFA}"/>
                </a:ext>
              </a:extLst>
            </p:cNvPr>
            <p:cNvSpPr txBox="1"/>
            <p:nvPr/>
          </p:nvSpPr>
          <p:spPr>
            <a:xfrm>
              <a:off x="5556249" y="4739993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หมายเหตุงาน</a:t>
              </a:r>
              <a:endParaRPr lang="en-US" sz="1300" dirty="0"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6A381-C15A-9DC3-0479-60404C297C72}"/>
              </a:ext>
            </a:extLst>
          </p:cNvPr>
          <p:cNvGrpSpPr/>
          <p:nvPr/>
        </p:nvGrpSpPr>
        <p:grpSpPr>
          <a:xfrm>
            <a:off x="4660900" y="5188973"/>
            <a:ext cx="4773612" cy="292388"/>
            <a:chOff x="4660900" y="5198498"/>
            <a:chExt cx="4773612" cy="29238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D212CD-CD02-15AF-92FE-3F3C00390FB9}"/>
                </a:ext>
              </a:extLst>
            </p:cNvPr>
            <p:cNvCxnSpPr>
              <a:cxnSpLocks/>
            </p:cNvCxnSpPr>
            <p:nvPr/>
          </p:nvCxnSpPr>
          <p:spPr>
            <a:xfrm>
              <a:off x="4660900" y="5352387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172402-097D-1C80-9647-6DFE8C3F043D}"/>
                </a:ext>
              </a:extLst>
            </p:cNvPr>
            <p:cNvSpPr txBox="1"/>
            <p:nvPr/>
          </p:nvSpPr>
          <p:spPr>
            <a:xfrm>
              <a:off x="5556249" y="5198498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ชื่อผู้จัดทำ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Lockbox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F074C3-A170-FA22-AA72-1CD850348A8A}"/>
              </a:ext>
            </a:extLst>
          </p:cNvPr>
          <p:cNvGrpSpPr/>
          <p:nvPr/>
        </p:nvGrpSpPr>
        <p:grpSpPr>
          <a:xfrm>
            <a:off x="4660900" y="5433456"/>
            <a:ext cx="4773612" cy="292388"/>
            <a:chOff x="4660900" y="5442981"/>
            <a:chExt cx="4773612" cy="29238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91B2DF-D1CA-886A-E7BD-0ACB4746EF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0900" y="5596870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C30D45-026E-A0A6-176E-2803A5C872DD}"/>
                </a:ext>
              </a:extLst>
            </p:cNvPr>
            <p:cNvSpPr txBox="1"/>
            <p:nvPr/>
          </p:nvSpPr>
          <p:spPr>
            <a:xfrm>
              <a:off x="5556249" y="5442981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ชื่อผู้ตรวจสอบ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Lockbox (Senior)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6C2BB5-A900-EF4A-2017-A87F7ABCD824}"/>
              </a:ext>
            </a:extLst>
          </p:cNvPr>
          <p:cNvGrpSpPr/>
          <p:nvPr/>
        </p:nvGrpSpPr>
        <p:grpSpPr>
          <a:xfrm>
            <a:off x="4660900" y="5690911"/>
            <a:ext cx="4773612" cy="292388"/>
            <a:chOff x="4660900" y="5700436"/>
            <a:chExt cx="4773612" cy="29238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FDA6A4A-C988-F84A-68BE-86FC5B4B6F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0900" y="5854325"/>
              <a:ext cx="81280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86D0E5-F72C-C45A-FE40-38B4BE14C37D}"/>
                </a:ext>
              </a:extLst>
            </p:cNvPr>
            <p:cNvSpPr txBox="1"/>
            <p:nvPr/>
          </p:nvSpPr>
          <p:spPr>
            <a:xfrm>
              <a:off x="5556249" y="5700436"/>
              <a:ext cx="3878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กรอก ชื่อผู้อนุมัติ </a:t>
              </a:r>
              <a:r>
                <a:rPr lang="en-US" sz="1300" dirty="0">
                  <a:latin typeface="Bai Jamjuree" panose="00000500000000000000" pitchFamily="2" charset="-34"/>
                  <a:cs typeface="Bai Jamjuree" panose="00000500000000000000" pitchFamily="2" charset="-34"/>
                </a:rPr>
                <a:t>Lockbox (Section manager)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E640EFE-A11D-5BE2-7BC9-CDCD8DB346D8}"/>
              </a:ext>
            </a:extLst>
          </p:cNvPr>
          <p:cNvSpPr txBox="1"/>
          <p:nvPr/>
        </p:nvSpPr>
        <p:spPr>
          <a:xfrm>
            <a:off x="5556249" y="5944919"/>
            <a:ext cx="5635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 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PDF File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“Line break”</a:t>
            </a:r>
            <a:r>
              <a:rPr lang="th-TH" sz="13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th-TH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ที่ได้รับการเซ็นอนุมัติจาก 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Section Mgr. </a:t>
            </a:r>
            <a:r>
              <a:rPr lang="th-TH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เรียบร้อยแล้ว</a:t>
            </a:r>
            <a:r>
              <a:rPr lang="en-US" sz="1100" dirty="0"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C3C5BC2-AB09-036A-9747-0B3017D0B815}"/>
              </a:ext>
            </a:extLst>
          </p:cNvPr>
          <p:cNvSpPr/>
          <p:nvPr/>
        </p:nvSpPr>
        <p:spPr>
          <a:xfrm>
            <a:off x="1628775" y="5929312"/>
            <a:ext cx="3924300" cy="134561"/>
          </a:xfrm>
          <a:custGeom>
            <a:avLst/>
            <a:gdLst>
              <a:gd name="connsiteX0" fmla="*/ 0 w 3924300"/>
              <a:gd name="connsiteY0" fmla="*/ 0 h 114300"/>
              <a:gd name="connsiteX1" fmla="*/ 0 w 3924300"/>
              <a:gd name="connsiteY1" fmla="*/ 114300 h 114300"/>
              <a:gd name="connsiteX2" fmla="*/ 3924300 w 39243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114300">
                <a:moveTo>
                  <a:pt x="0" y="0"/>
                </a:moveTo>
                <a:lnTo>
                  <a:pt x="0" y="114300"/>
                </a:lnTo>
                <a:lnTo>
                  <a:pt x="3924300" y="11430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5FC1C4-2455-6B8A-604F-23525A56606E}"/>
              </a:ext>
            </a:extLst>
          </p:cNvPr>
          <p:cNvSpPr/>
          <p:nvPr/>
        </p:nvSpPr>
        <p:spPr>
          <a:xfrm>
            <a:off x="5209131" y="1004113"/>
            <a:ext cx="3772944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NEW</a:t>
            </a:r>
            <a:r>
              <a:rPr lang="en-US" dirty="0">
                <a:solidFill>
                  <a:schemeClr val="tx1"/>
                </a:solidFill>
              </a:rPr>
              <a:t> Button: Work detail (Example)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277DA7-383E-EA09-03BA-07A28A4948A3}"/>
              </a:ext>
            </a:extLst>
          </p:cNvPr>
          <p:cNvSpPr/>
          <p:nvPr/>
        </p:nvSpPr>
        <p:spPr>
          <a:xfrm>
            <a:off x="8982075" y="1829677"/>
            <a:ext cx="3143250" cy="1391605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Markup, Override list and Line break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เมื่อทำการแนบไฟล์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PDF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เสร็จ จะโชว์ปุ่ม       หมายถึง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แนบไฟล์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PDF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เสร็จเรียบร้อย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”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และปรากฏ</a:t>
            </a:r>
            <a:r>
              <a:rPr lang="th-TH" sz="1000" dirty="0">
                <a:solidFill>
                  <a:srgbClr val="4D8BD5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ชื่อไฟล์ </a:t>
            </a:r>
            <a:r>
              <a:rPr lang="en-US" sz="1000" dirty="0">
                <a:solidFill>
                  <a:srgbClr val="4D8BD5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PDF </a:t>
            </a:r>
            <a:r>
              <a:rPr lang="th-TH" sz="1000" dirty="0">
                <a:solidFill>
                  <a:srgbClr val="4D8BD5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พร้อมตัวหนังสือสีฟ้า</a:t>
            </a:r>
            <a:r>
              <a:rPr lang="en-US" sz="1000" dirty="0">
                <a:solidFill>
                  <a:srgbClr val="4D8BD5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th-TH" sz="9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สามารถคลิกที่ชื่อไฟล์ตัวหนังสือสีฟ้าดังกล่าว เพื่อเปิดไฟล์ </a:t>
            </a:r>
            <a:r>
              <a:rPr lang="en-US" sz="9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PDF</a:t>
            </a:r>
            <a:r>
              <a:rPr lang="th-TH" sz="9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ได้</a:t>
            </a:r>
            <a:r>
              <a:rPr lang="en-US" sz="9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56" name="Picture 55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A466C1D1-A33D-1FF5-3560-85E26372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18" y="2223539"/>
            <a:ext cx="153889" cy="153889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CED67CA-4398-CAEB-EA6A-77972D5FE35D}"/>
              </a:ext>
            </a:extLst>
          </p:cNvPr>
          <p:cNvSpPr/>
          <p:nvPr/>
        </p:nvSpPr>
        <p:spPr>
          <a:xfrm>
            <a:off x="-637130" y="223405"/>
            <a:ext cx="75046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4. Create NEW LOTO WORK</a:t>
            </a:r>
          </a:p>
        </p:txBody>
      </p:sp>
    </p:spTree>
    <p:extLst>
      <p:ext uri="{BB962C8B-B14F-4D97-AF65-F5344CB8AC3E}">
        <p14:creationId xmlns:p14="http://schemas.microsoft.com/office/powerpoint/2010/main" val="316732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1B67-44BD-93F0-D6E1-DED5C979B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906DFF-E5B5-169B-922E-FA67E4FD32BF}"/>
              </a:ext>
            </a:extLst>
          </p:cNvPr>
          <p:cNvSpPr/>
          <p:nvPr/>
        </p:nvSpPr>
        <p:spPr>
          <a:xfrm>
            <a:off x="-637130" y="223405"/>
            <a:ext cx="786660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5. Approve NEW LOTO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F2C074-61AE-C750-8982-110C355E8BE2}"/>
              </a:ext>
            </a:extLst>
          </p:cNvPr>
          <p:cNvGrpSpPr/>
          <p:nvPr/>
        </p:nvGrpSpPr>
        <p:grpSpPr>
          <a:xfrm>
            <a:off x="651041" y="1060137"/>
            <a:ext cx="7117622" cy="4664701"/>
            <a:chOff x="2759241" y="925428"/>
            <a:chExt cx="7117622" cy="4664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5044E5-27F5-1025-E567-23FA21A8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9241" y="1267871"/>
              <a:ext cx="6673518" cy="432225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F18771-EB90-6AD8-19FD-B8E5DACD348E}"/>
                </a:ext>
              </a:extLst>
            </p:cNvPr>
            <p:cNvSpPr/>
            <p:nvPr/>
          </p:nvSpPr>
          <p:spPr>
            <a:xfrm>
              <a:off x="3296172" y="925428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F3DEE2-AF47-4E3E-FF38-30ABAF2E3726}"/>
                </a:ext>
              </a:extLst>
            </p:cNvPr>
            <p:cNvSpPr/>
            <p:nvPr/>
          </p:nvSpPr>
          <p:spPr>
            <a:xfrm>
              <a:off x="9646172" y="2135103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861A4C-59AA-2B3A-EC56-7E49E587D1AA}"/>
                </a:ext>
              </a:extLst>
            </p:cNvPr>
            <p:cNvCxnSpPr>
              <a:cxnSpLocks/>
            </p:cNvCxnSpPr>
            <p:nvPr/>
          </p:nvCxnSpPr>
          <p:spPr>
            <a:xfrm>
              <a:off x="3411517" y="1184694"/>
              <a:ext cx="0" cy="3107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ADA85A-686D-CC07-9C2B-9896C922D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4475" y="2247900"/>
              <a:ext cx="4540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D2273E-6F83-4372-583A-3BD342623B9C}"/>
              </a:ext>
            </a:extLst>
          </p:cNvPr>
          <p:cNvSpPr/>
          <p:nvPr/>
        </p:nvSpPr>
        <p:spPr>
          <a:xfrm>
            <a:off x="895278" y="2800591"/>
            <a:ext cx="2886144" cy="2180984"/>
          </a:xfrm>
          <a:prstGeom prst="roundRect">
            <a:avLst>
              <a:gd name="adj" fmla="val 8806"/>
            </a:avLst>
          </a:prstGeom>
          <a:solidFill>
            <a:srgbClr val="B6FFA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848F00-A92C-DD0C-77F5-AD79E752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835" y="1402580"/>
            <a:ext cx="3573463" cy="432225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67B1393-0B8A-B1B0-8EC0-157BB49AB467}"/>
              </a:ext>
            </a:extLst>
          </p:cNvPr>
          <p:cNvSpPr/>
          <p:nvPr/>
        </p:nvSpPr>
        <p:spPr>
          <a:xfrm>
            <a:off x="10573272" y="5724838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886F3E3-655C-4EB3-9C2D-36CB366E3A75}"/>
              </a:ext>
            </a:extLst>
          </p:cNvPr>
          <p:cNvSpPr/>
          <p:nvPr/>
        </p:nvSpPr>
        <p:spPr>
          <a:xfrm rot="5400000">
            <a:off x="10617179" y="5211248"/>
            <a:ext cx="142875" cy="8404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8BACA0-FE59-BDC1-8933-D8608A858A9B}"/>
              </a:ext>
            </a:extLst>
          </p:cNvPr>
          <p:cNvGrpSpPr/>
          <p:nvPr/>
        </p:nvGrpSpPr>
        <p:grpSpPr>
          <a:xfrm>
            <a:off x="1088691" y="3253988"/>
            <a:ext cx="3222103" cy="276999"/>
            <a:chOff x="1088691" y="2942932"/>
            <a:chExt cx="3222103" cy="2769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BB74C0-3B85-A833-FCDA-28B1E229178E}"/>
                </a:ext>
              </a:extLst>
            </p:cNvPr>
            <p:cNvSpPr/>
            <p:nvPr/>
          </p:nvSpPr>
          <p:spPr>
            <a:xfrm>
              <a:off x="1088691" y="2961470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D70EF-275F-1C1E-D844-398AEA677DE2}"/>
                </a:ext>
              </a:extLst>
            </p:cNvPr>
            <p:cNvSpPr txBox="1"/>
            <p:nvPr/>
          </p:nvSpPr>
          <p:spPr>
            <a:xfrm>
              <a:off x="1309857" y="2942932"/>
              <a:ext cx="3000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Click “Pending” Tab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8B7971-AB8C-34B7-9C57-32441E1B684E}"/>
              </a:ext>
            </a:extLst>
          </p:cNvPr>
          <p:cNvGrpSpPr/>
          <p:nvPr/>
        </p:nvGrpSpPr>
        <p:grpSpPr>
          <a:xfrm>
            <a:off x="1088691" y="3644140"/>
            <a:ext cx="3222103" cy="276999"/>
            <a:chOff x="1088691" y="3331683"/>
            <a:chExt cx="3222103" cy="27699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04E035-2668-61D3-531B-C661D2C93962}"/>
                </a:ext>
              </a:extLst>
            </p:cNvPr>
            <p:cNvSpPr/>
            <p:nvPr/>
          </p:nvSpPr>
          <p:spPr>
            <a:xfrm>
              <a:off x="1088691" y="3350221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090837-3DE4-8E77-76AA-C2E658D1028E}"/>
                </a:ext>
              </a:extLst>
            </p:cNvPr>
            <p:cNvSpPr txBox="1"/>
            <p:nvPr/>
          </p:nvSpPr>
          <p:spPr>
            <a:xfrm>
              <a:off x="1309857" y="3331683"/>
              <a:ext cx="3000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Double Click at “Selected work”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AEBC7C-FCF8-7A7B-F107-DEA061FEC994}"/>
              </a:ext>
            </a:extLst>
          </p:cNvPr>
          <p:cNvGrpSpPr/>
          <p:nvPr/>
        </p:nvGrpSpPr>
        <p:grpSpPr>
          <a:xfrm>
            <a:off x="1088691" y="4424445"/>
            <a:ext cx="3473784" cy="276999"/>
            <a:chOff x="1088691" y="3738972"/>
            <a:chExt cx="3473784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80B9E6-C0F1-CA4C-5ECF-59DA27AE2020}"/>
                </a:ext>
              </a:extLst>
            </p:cNvPr>
            <p:cNvSpPr/>
            <p:nvPr/>
          </p:nvSpPr>
          <p:spPr>
            <a:xfrm>
              <a:off x="1088691" y="3757510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BB51F-C4D6-F68D-A9E5-B6F737773BCD}"/>
                </a:ext>
              </a:extLst>
            </p:cNvPr>
            <p:cNvSpPr txBox="1"/>
            <p:nvPr/>
          </p:nvSpPr>
          <p:spPr>
            <a:xfrm>
              <a:off x="1309857" y="3738972"/>
              <a:ext cx="3252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Click “APPROVE” or “REJECT”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66A2A2B-5546-5DCE-49DC-A4DD21B65CDC}"/>
              </a:ext>
            </a:extLst>
          </p:cNvPr>
          <p:cNvSpPr/>
          <p:nvPr/>
        </p:nvSpPr>
        <p:spPr>
          <a:xfrm>
            <a:off x="11463527" y="1660068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8E67FEF-2546-5EAA-8C98-0B39147B685B}"/>
              </a:ext>
            </a:extLst>
          </p:cNvPr>
          <p:cNvSpPr/>
          <p:nvPr/>
        </p:nvSpPr>
        <p:spPr>
          <a:xfrm>
            <a:off x="8201025" y="1919334"/>
            <a:ext cx="3181350" cy="3281316"/>
          </a:xfrm>
          <a:prstGeom prst="roundRect">
            <a:avLst>
              <a:gd name="adj" fmla="val 281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395B8C-48FA-A26D-3DFB-39392AE5FF7B}"/>
              </a:ext>
            </a:extLst>
          </p:cNvPr>
          <p:cNvGrpSpPr/>
          <p:nvPr/>
        </p:nvGrpSpPr>
        <p:grpSpPr>
          <a:xfrm>
            <a:off x="1088691" y="4034292"/>
            <a:ext cx="3473784" cy="276999"/>
            <a:chOff x="1088691" y="3738972"/>
            <a:chExt cx="3473784" cy="2769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DAFCA5-0E7E-5EE2-2A50-076263F610A6}"/>
                </a:ext>
              </a:extLst>
            </p:cNvPr>
            <p:cNvSpPr/>
            <p:nvPr/>
          </p:nvSpPr>
          <p:spPr>
            <a:xfrm>
              <a:off x="1088691" y="3757510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B4C46-AEF0-AC81-B727-378EB54CB973}"/>
                </a:ext>
              </a:extLst>
            </p:cNvPr>
            <p:cNvSpPr txBox="1"/>
            <p:nvPr/>
          </p:nvSpPr>
          <p:spPr>
            <a:xfrm>
              <a:off x="1309857" y="3738972"/>
              <a:ext cx="3252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Verify work detail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9DA2926-277B-906D-19B3-591CBCE4A737}"/>
              </a:ext>
            </a:extLst>
          </p:cNvPr>
          <p:cNvSpPr txBox="1"/>
          <p:nvPr/>
        </p:nvSpPr>
        <p:spPr>
          <a:xfrm>
            <a:off x="1102565" y="2845994"/>
            <a:ext cx="300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For Section Mgr.</a:t>
            </a:r>
          </a:p>
        </p:txBody>
      </p:sp>
    </p:spTree>
    <p:extLst>
      <p:ext uri="{BB962C8B-B14F-4D97-AF65-F5344CB8AC3E}">
        <p14:creationId xmlns:p14="http://schemas.microsoft.com/office/powerpoint/2010/main" val="302205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94D1-41E8-2C8C-91BC-56249816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EC91FB-F20E-A2EE-13F3-83B6322C5C8B}"/>
              </a:ext>
            </a:extLst>
          </p:cNvPr>
          <p:cNvSpPr/>
          <p:nvPr/>
        </p:nvSpPr>
        <p:spPr>
          <a:xfrm>
            <a:off x="-637130" y="223405"/>
            <a:ext cx="786660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5. Approve NEW LOTO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5BEA3-F8DE-0DFB-183B-788E5DBD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5" y="1402580"/>
            <a:ext cx="3573463" cy="43222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35FD13-65FE-4621-C779-D8B37EAC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4" y="1402580"/>
            <a:ext cx="8051101" cy="432225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CE57E8-3A28-D622-0EA7-0DC1BDAF1D1C}"/>
              </a:ext>
            </a:extLst>
          </p:cNvPr>
          <p:cNvSpPr/>
          <p:nvPr/>
        </p:nvSpPr>
        <p:spPr>
          <a:xfrm>
            <a:off x="1074420" y="1828800"/>
            <a:ext cx="5431155" cy="285750"/>
          </a:xfrm>
          <a:custGeom>
            <a:avLst/>
            <a:gdLst>
              <a:gd name="connsiteX0" fmla="*/ 0 w 5457825"/>
              <a:gd name="connsiteY0" fmla="*/ 200025 h 285750"/>
              <a:gd name="connsiteX1" fmla="*/ 200025 w 5457825"/>
              <a:gd name="connsiteY1" fmla="*/ 200025 h 285750"/>
              <a:gd name="connsiteX2" fmla="*/ 200025 w 5457825"/>
              <a:gd name="connsiteY2" fmla="*/ 0 h 285750"/>
              <a:gd name="connsiteX3" fmla="*/ 5457825 w 5457825"/>
              <a:gd name="connsiteY3" fmla="*/ 0 h 285750"/>
              <a:gd name="connsiteX4" fmla="*/ 5457825 w 5457825"/>
              <a:gd name="connsiteY4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7825" h="285750">
                <a:moveTo>
                  <a:pt x="0" y="200025"/>
                </a:moveTo>
                <a:lnTo>
                  <a:pt x="200025" y="200025"/>
                </a:lnTo>
                <a:lnTo>
                  <a:pt x="200025" y="0"/>
                </a:lnTo>
                <a:lnTo>
                  <a:pt x="5457825" y="0"/>
                </a:lnTo>
                <a:lnTo>
                  <a:pt x="5457825" y="28575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EE05-A1C5-254D-982C-941AEE41FF9E}"/>
              </a:ext>
            </a:extLst>
          </p:cNvPr>
          <p:cNvSpPr/>
          <p:nvPr/>
        </p:nvSpPr>
        <p:spPr>
          <a:xfrm>
            <a:off x="6581775" y="3153653"/>
            <a:ext cx="3143250" cy="1894598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location folder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เมื่อคลิกปุ่ม      จะปรากฏ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Folder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สำหรับเก็บไฟล์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PDF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ของ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(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เก็บไว้ที่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Drive L:)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ภายใน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Folder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ประกอบไปด้วยไฟล์  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Override list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Line break</a:t>
            </a:r>
          </a:p>
        </p:txBody>
      </p:sp>
      <p:pic>
        <p:nvPicPr>
          <p:cNvPr id="15" name="Picture 14" descr="A yellow folder with black border&#10;&#10;Description automatically generated">
            <a:extLst>
              <a:ext uri="{FF2B5EF4-FFF2-40B4-BE49-F238E27FC236}">
                <a16:creationId xmlns:a16="http://schemas.microsoft.com/office/drawing/2014/main" id="{BC47CC29-520B-925C-831B-AAD325C8F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80" y="3544811"/>
            <a:ext cx="152095" cy="1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8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DF7A-9719-FB6B-C908-AD09754C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2FB35-E4F7-3C19-536C-D6014659F3FF}"/>
              </a:ext>
            </a:extLst>
          </p:cNvPr>
          <p:cNvSpPr/>
          <p:nvPr/>
        </p:nvSpPr>
        <p:spPr>
          <a:xfrm>
            <a:off x="-637130" y="223405"/>
            <a:ext cx="46852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6. Update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BEB52-4EB6-4D40-E5F5-DB0E1517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" y="1376417"/>
            <a:ext cx="6899662" cy="4477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6362A-84C2-45EC-F495-53736C6C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66" y="1376417"/>
            <a:ext cx="3696585" cy="447723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604D38-5039-5E47-F88F-C78F2FC362BB}"/>
              </a:ext>
            </a:extLst>
          </p:cNvPr>
          <p:cNvSpPr/>
          <p:nvPr/>
        </p:nvSpPr>
        <p:spPr>
          <a:xfrm>
            <a:off x="673622" y="1004352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3D416-9B56-BE04-7B72-7658FED0DA85}"/>
              </a:ext>
            </a:extLst>
          </p:cNvPr>
          <p:cNvCxnSpPr>
            <a:cxnSpLocks/>
          </p:cNvCxnSpPr>
          <p:nvPr/>
        </p:nvCxnSpPr>
        <p:spPr>
          <a:xfrm>
            <a:off x="788967" y="1263618"/>
            <a:ext cx="0" cy="3107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66B9492-9396-3738-09E8-9D716BA5C2C9}"/>
              </a:ext>
            </a:extLst>
          </p:cNvPr>
          <p:cNvSpPr/>
          <p:nvPr/>
        </p:nvSpPr>
        <p:spPr>
          <a:xfrm>
            <a:off x="7061722" y="3774762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FFC1A8-CF96-7583-E433-D01253D2F9C3}"/>
              </a:ext>
            </a:extLst>
          </p:cNvPr>
          <p:cNvCxnSpPr>
            <a:cxnSpLocks/>
          </p:cNvCxnSpPr>
          <p:nvPr/>
        </p:nvCxnSpPr>
        <p:spPr>
          <a:xfrm flipH="1">
            <a:off x="6550025" y="3887559"/>
            <a:ext cx="454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2452734-9262-37F3-A7CB-2B63F6932B29}"/>
              </a:ext>
            </a:extLst>
          </p:cNvPr>
          <p:cNvSpPr/>
          <p:nvPr/>
        </p:nvSpPr>
        <p:spPr>
          <a:xfrm>
            <a:off x="10122422" y="6056638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B0DB80-7257-CEA7-CD49-B382FA824995}"/>
              </a:ext>
            </a:extLst>
          </p:cNvPr>
          <p:cNvCxnSpPr>
            <a:cxnSpLocks/>
          </p:cNvCxnSpPr>
          <p:nvPr/>
        </p:nvCxnSpPr>
        <p:spPr>
          <a:xfrm flipV="1">
            <a:off x="10237767" y="5698282"/>
            <a:ext cx="0" cy="3107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0E637B-D909-3AED-1FDB-73E438FDAAB9}"/>
              </a:ext>
            </a:extLst>
          </p:cNvPr>
          <p:cNvSpPr/>
          <p:nvPr/>
        </p:nvSpPr>
        <p:spPr>
          <a:xfrm>
            <a:off x="788967" y="4457699"/>
            <a:ext cx="2886144" cy="1314451"/>
          </a:xfrm>
          <a:prstGeom prst="roundRect">
            <a:avLst>
              <a:gd name="adj" fmla="val 8806"/>
            </a:avLst>
          </a:prstGeom>
          <a:solidFill>
            <a:srgbClr val="B6FFA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A29F05-5740-D836-047F-F2161AF424C0}"/>
              </a:ext>
            </a:extLst>
          </p:cNvPr>
          <p:cNvGrpSpPr/>
          <p:nvPr/>
        </p:nvGrpSpPr>
        <p:grpSpPr>
          <a:xfrm>
            <a:off x="982380" y="4577050"/>
            <a:ext cx="3222103" cy="276999"/>
            <a:chOff x="1088691" y="2942932"/>
            <a:chExt cx="3222103" cy="27699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CC8F89-463B-74B5-FEDA-491D2964B39C}"/>
                </a:ext>
              </a:extLst>
            </p:cNvPr>
            <p:cNvSpPr/>
            <p:nvPr/>
          </p:nvSpPr>
          <p:spPr>
            <a:xfrm>
              <a:off x="1088691" y="2961470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604FB-6134-BA9A-D09C-50D4AFC646E5}"/>
                </a:ext>
              </a:extLst>
            </p:cNvPr>
            <p:cNvSpPr txBox="1"/>
            <p:nvPr/>
          </p:nvSpPr>
          <p:spPr>
            <a:xfrm>
              <a:off x="1309857" y="2942932"/>
              <a:ext cx="3000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Click “Overview” Tab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185FC-A5DF-25D7-478A-72F6AFD79C34}"/>
              </a:ext>
            </a:extLst>
          </p:cNvPr>
          <p:cNvGrpSpPr/>
          <p:nvPr/>
        </p:nvGrpSpPr>
        <p:grpSpPr>
          <a:xfrm>
            <a:off x="982380" y="4967202"/>
            <a:ext cx="3222103" cy="276999"/>
            <a:chOff x="1088691" y="3331683"/>
            <a:chExt cx="3222103" cy="2769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7C552F-B53E-9327-ED3C-C8197A5D19A3}"/>
                </a:ext>
              </a:extLst>
            </p:cNvPr>
            <p:cNvSpPr/>
            <p:nvPr/>
          </p:nvSpPr>
          <p:spPr>
            <a:xfrm>
              <a:off x="1088691" y="3350221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59E2F9-D17B-A62B-D712-339D842D7874}"/>
                </a:ext>
              </a:extLst>
            </p:cNvPr>
            <p:cNvSpPr txBox="1"/>
            <p:nvPr/>
          </p:nvSpPr>
          <p:spPr>
            <a:xfrm>
              <a:off x="1309857" y="3331683"/>
              <a:ext cx="3000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Double Click at “Selected work”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742FC5-9253-6310-9410-0A4E686190E8}"/>
              </a:ext>
            </a:extLst>
          </p:cNvPr>
          <p:cNvGrpSpPr/>
          <p:nvPr/>
        </p:nvGrpSpPr>
        <p:grpSpPr>
          <a:xfrm>
            <a:off x="982380" y="5357354"/>
            <a:ext cx="3473784" cy="276999"/>
            <a:chOff x="1088691" y="3738972"/>
            <a:chExt cx="3473784" cy="2769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1E19BA-348B-C77B-29C5-C729852114A8}"/>
                </a:ext>
              </a:extLst>
            </p:cNvPr>
            <p:cNvSpPr/>
            <p:nvPr/>
          </p:nvSpPr>
          <p:spPr>
            <a:xfrm>
              <a:off x="1088691" y="3757510"/>
              <a:ext cx="230691" cy="230691"/>
            </a:xfrm>
            <a:prstGeom prst="ellipse">
              <a:avLst/>
            </a:prstGeom>
            <a:solidFill>
              <a:srgbClr val="FFF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9868A2-6E4B-B068-A993-8C733D92A024}"/>
                </a:ext>
              </a:extLst>
            </p:cNvPr>
            <p:cNvSpPr txBox="1"/>
            <p:nvPr/>
          </p:nvSpPr>
          <p:spPr>
            <a:xfrm>
              <a:off x="1309857" y="3738972"/>
              <a:ext cx="3252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Click “UPDATE”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04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0362-4B5A-EB6D-E6F4-E5E0883F1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0C5EA-45FC-B0C7-0374-496733ADF3D1}"/>
              </a:ext>
            </a:extLst>
          </p:cNvPr>
          <p:cNvSpPr/>
          <p:nvPr/>
        </p:nvSpPr>
        <p:spPr>
          <a:xfrm>
            <a:off x="-637130" y="223405"/>
            <a:ext cx="46852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6. Update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2280E-7F4E-AB5E-7842-F75BD53A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6" y="1376417"/>
            <a:ext cx="3696585" cy="4477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30932-D7FC-2FEB-90EE-C39349A3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18" y="1376417"/>
            <a:ext cx="3820058" cy="286742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4C6701-02EA-E7A4-A3C2-69DC7AEBBBEF}"/>
              </a:ext>
            </a:extLst>
          </p:cNvPr>
          <p:cNvSpPr/>
          <p:nvPr/>
        </p:nvSpPr>
        <p:spPr>
          <a:xfrm>
            <a:off x="3124200" y="1924049"/>
            <a:ext cx="2047875" cy="3514725"/>
          </a:xfrm>
          <a:custGeom>
            <a:avLst/>
            <a:gdLst>
              <a:gd name="connsiteX0" fmla="*/ 0 w 2047875"/>
              <a:gd name="connsiteY0" fmla="*/ 3562350 h 3562350"/>
              <a:gd name="connsiteX1" fmla="*/ 0 w 2047875"/>
              <a:gd name="connsiteY1" fmla="*/ 3438525 h 3562350"/>
              <a:gd name="connsiteX2" fmla="*/ 1428750 w 2047875"/>
              <a:gd name="connsiteY2" fmla="*/ 3438525 h 3562350"/>
              <a:gd name="connsiteX3" fmla="*/ 1428750 w 2047875"/>
              <a:gd name="connsiteY3" fmla="*/ 0 h 3562350"/>
              <a:gd name="connsiteX4" fmla="*/ 2047875 w 2047875"/>
              <a:gd name="connsiteY4" fmla="*/ 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3562350">
                <a:moveTo>
                  <a:pt x="0" y="3562350"/>
                </a:moveTo>
                <a:lnTo>
                  <a:pt x="0" y="3438525"/>
                </a:lnTo>
                <a:lnTo>
                  <a:pt x="1428750" y="3438525"/>
                </a:lnTo>
                <a:lnTo>
                  <a:pt x="1428750" y="0"/>
                </a:lnTo>
                <a:lnTo>
                  <a:pt x="2047875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D53A62-F5F9-E094-B8A3-67BBCFCD7726}"/>
              </a:ext>
            </a:extLst>
          </p:cNvPr>
          <p:cNvCxnSpPr>
            <a:cxnSpLocks/>
          </p:cNvCxnSpPr>
          <p:nvPr/>
        </p:nvCxnSpPr>
        <p:spPr>
          <a:xfrm>
            <a:off x="6276975" y="2178050"/>
            <a:ext cx="26828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6E08F8-BBD3-CA7B-51A0-6B6BC9E142F2}"/>
              </a:ext>
            </a:extLst>
          </p:cNvPr>
          <p:cNvSpPr txBox="1"/>
          <p:nvPr/>
        </p:nvSpPr>
        <p:spPr>
          <a:xfrm>
            <a:off x="9042400" y="202416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PDF File “P&amp;ID Markup”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70322F-B8EE-C389-B09F-425656FC250E}"/>
              </a:ext>
            </a:extLst>
          </p:cNvPr>
          <p:cNvCxnSpPr>
            <a:cxnSpLocks/>
          </p:cNvCxnSpPr>
          <p:nvPr/>
        </p:nvCxnSpPr>
        <p:spPr>
          <a:xfrm>
            <a:off x="6276975" y="2540000"/>
            <a:ext cx="26828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6E2F82-70EA-226B-1411-0BE4AC22E9CF}"/>
              </a:ext>
            </a:extLst>
          </p:cNvPr>
          <p:cNvSpPr txBox="1"/>
          <p:nvPr/>
        </p:nvSpPr>
        <p:spPr>
          <a:xfrm>
            <a:off x="9042400" y="238611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แนบ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PDF File “Override list”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B6CDF-2B9A-2D53-AEDE-4CE2C6349129}"/>
              </a:ext>
            </a:extLst>
          </p:cNvPr>
          <p:cNvCxnSpPr>
            <a:cxnSpLocks/>
          </p:cNvCxnSpPr>
          <p:nvPr/>
        </p:nvCxnSpPr>
        <p:spPr>
          <a:xfrm>
            <a:off x="8448675" y="3025775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25B091-4225-1D44-5C8D-B186CA651818}"/>
              </a:ext>
            </a:extLst>
          </p:cNvPr>
          <p:cNvSpPr txBox="1"/>
          <p:nvPr/>
        </p:nvSpPr>
        <p:spPr>
          <a:xfrm>
            <a:off x="9042400" y="2871886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หมายเหตุ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F6F5BF-D31B-BEB5-6A0B-ADB7B6A652E4}"/>
              </a:ext>
            </a:extLst>
          </p:cNvPr>
          <p:cNvCxnSpPr>
            <a:cxnSpLocks/>
          </p:cNvCxnSpPr>
          <p:nvPr/>
        </p:nvCxnSpPr>
        <p:spPr>
          <a:xfrm>
            <a:off x="8448675" y="3511550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4A28A1-D375-F56E-8A99-B2FEC39A1636}"/>
              </a:ext>
            </a:extLst>
          </p:cNvPr>
          <p:cNvSpPr txBox="1"/>
          <p:nvPr/>
        </p:nvSpPr>
        <p:spPr>
          <a:xfrm>
            <a:off x="9042400" y="335766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ชื่อผู้อัพเดท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Work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8253C2-77FC-5C0C-85EA-53F71E6A6309}"/>
              </a:ext>
            </a:extLst>
          </p:cNvPr>
          <p:cNvSpPr/>
          <p:nvPr/>
        </p:nvSpPr>
        <p:spPr>
          <a:xfrm>
            <a:off x="5051918" y="4491475"/>
            <a:ext cx="3990482" cy="1894598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Update work detail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การแนบ </a:t>
            </a:r>
            <a:r>
              <a:rPr lang="en-US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PDF File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“P&amp;ID Markup”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“Override list”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ให้แนบในกรณีที่มีการเปลี่ยนแปลง เช่น มีการแก้ไข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Line up valve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ใหม่ หรือ เพิ่ม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Tag SIS Override bypass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DCS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การกรอก หมายเหตุ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ใช้ในการอัพเดท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 มีการแก้ไข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Line up valve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ใหม่ ตาม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ตรวจสอบ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LEL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ยังคงพบค่ามากกว่า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20%LEL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เมื่อเวลา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05:00 PM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Valve FV501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เป็นต้น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43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58F-7BC3-F61B-3885-9D08452F1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CDB3B-5C29-63A1-10C7-E6FA58A6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4" y="1228521"/>
            <a:ext cx="3839111" cy="291505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646141-DEAD-FE70-776D-79DCBD921156}"/>
              </a:ext>
            </a:extLst>
          </p:cNvPr>
          <p:cNvSpPr/>
          <p:nvPr/>
        </p:nvSpPr>
        <p:spPr>
          <a:xfrm>
            <a:off x="-637130" y="223405"/>
            <a:ext cx="46852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6. Update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91A2-172D-A68A-CA46-5F1AF424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08" y="1228521"/>
            <a:ext cx="3633085" cy="439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3889-7957-002D-FE4F-F3E5E9508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7" y="1228522"/>
            <a:ext cx="3633611" cy="4400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C3BBC-2E17-7FAF-950D-26A981384347}"/>
              </a:ext>
            </a:extLst>
          </p:cNvPr>
          <p:cNvSpPr txBox="1"/>
          <p:nvPr/>
        </p:nvSpPr>
        <p:spPr>
          <a:xfrm>
            <a:off x="8258177" y="5729386"/>
            <a:ext cx="363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Before</a:t>
            </a:r>
            <a:r>
              <a:rPr lang="en-US" sz="1600" dirty="0">
                <a:latin typeface="Bai Jamjuree" panose="00000500000000000000" pitchFamily="2" charset="-34"/>
                <a:cs typeface="Bai Jamjuree" panose="00000500000000000000" pitchFamily="2" charset="-34"/>
              </a:rPr>
              <a:t>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893DD-6A4E-8968-BC7F-300533AB9319}"/>
              </a:ext>
            </a:extLst>
          </p:cNvPr>
          <p:cNvSpPr txBox="1"/>
          <p:nvPr/>
        </p:nvSpPr>
        <p:spPr>
          <a:xfrm>
            <a:off x="4336608" y="5729386"/>
            <a:ext cx="363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After</a:t>
            </a:r>
            <a:r>
              <a:rPr lang="en-US" sz="1600" dirty="0">
                <a:latin typeface="Bai Jamjuree" panose="00000500000000000000" pitchFamily="2" charset="-34"/>
                <a:cs typeface="Bai Jamjuree" panose="00000500000000000000" pitchFamily="2" charset="-34"/>
              </a:rPr>
              <a:t> update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D5CB64-A5AE-C563-2171-3D8782AB8ABE}"/>
              </a:ext>
            </a:extLst>
          </p:cNvPr>
          <p:cNvSpPr/>
          <p:nvPr/>
        </p:nvSpPr>
        <p:spPr>
          <a:xfrm>
            <a:off x="2505075" y="2752725"/>
            <a:ext cx="2943225" cy="1524000"/>
          </a:xfrm>
          <a:custGeom>
            <a:avLst/>
            <a:gdLst>
              <a:gd name="connsiteX0" fmla="*/ 0 w 2971800"/>
              <a:gd name="connsiteY0" fmla="*/ 0 h 1524000"/>
              <a:gd name="connsiteX1" fmla="*/ 1619250 w 2971800"/>
              <a:gd name="connsiteY1" fmla="*/ 0 h 1524000"/>
              <a:gd name="connsiteX2" fmla="*/ 1619250 w 2971800"/>
              <a:gd name="connsiteY2" fmla="*/ 1524000 h 1524000"/>
              <a:gd name="connsiteX3" fmla="*/ 2971800 w 297180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524000">
                <a:moveTo>
                  <a:pt x="0" y="0"/>
                </a:moveTo>
                <a:lnTo>
                  <a:pt x="1619250" y="0"/>
                </a:lnTo>
                <a:lnTo>
                  <a:pt x="1619250" y="1524000"/>
                </a:lnTo>
                <a:lnTo>
                  <a:pt x="2971800" y="152400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762A0C-028A-26B9-4424-5561E481233E}"/>
              </a:ext>
            </a:extLst>
          </p:cNvPr>
          <p:cNvSpPr/>
          <p:nvPr/>
        </p:nvSpPr>
        <p:spPr>
          <a:xfrm>
            <a:off x="1562100" y="1962150"/>
            <a:ext cx="1409700" cy="58102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08C861-22D6-F6AD-4303-BFB2470332F1}"/>
              </a:ext>
            </a:extLst>
          </p:cNvPr>
          <p:cNvSpPr/>
          <p:nvPr/>
        </p:nvSpPr>
        <p:spPr>
          <a:xfrm>
            <a:off x="5448300" y="3571874"/>
            <a:ext cx="2190750" cy="38100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717FBD-B107-7E8C-0B0F-726654A2F1A5}"/>
              </a:ext>
            </a:extLst>
          </p:cNvPr>
          <p:cNvSpPr/>
          <p:nvPr/>
        </p:nvSpPr>
        <p:spPr>
          <a:xfrm>
            <a:off x="9391650" y="3571874"/>
            <a:ext cx="2190750" cy="38100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E76336-935E-C30B-B6F3-BD96B2E2F96C}"/>
              </a:ext>
            </a:extLst>
          </p:cNvPr>
          <p:cNvSpPr/>
          <p:nvPr/>
        </p:nvSpPr>
        <p:spPr>
          <a:xfrm>
            <a:off x="201884" y="4446671"/>
            <a:ext cx="3990482" cy="1894598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After</a:t>
            </a: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“CONFIRM” Update work detail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 and Override list: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ระบบจะทำการเปลี่ยนชื่อไฟล์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Override list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ให้อยู่ในรูปแบบเดียวกัน และใส่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Rev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ต่อท้ายชื่อไฟล์ โดยอัตโนมัติ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แสดงดังหมายเลข 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ระบบจะอัพเดทข้อมูลหมายเหตุโดยอัตโนมัติ แสดงดังรูปภาพ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</a:t>
            </a:r>
            <a:r>
              <a:rPr lang="en-US" sz="1000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After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update”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Stamp date and time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พร้อมกับชื่อผู้อัพเดท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</a:t>
            </a:r>
          </a:p>
        </p:txBody>
      </p:sp>
      <p:pic>
        <p:nvPicPr>
          <p:cNvPr id="15" name="Graphic 14" descr="Right pointing backhand index with solid fill">
            <a:extLst>
              <a:ext uri="{FF2B5EF4-FFF2-40B4-BE49-F238E27FC236}">
                <a16:creationId xmlns:a16="http://schemas.microsoft.com/office/drawing/2014/main" id="{506A1FB7-B33C-10C2-4360-2E0B872D7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969706" y="3885673"/>
            <a:ext cx="409451" cy="4094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36540E-7328-06D9-0F0C-F90BAF1399DC}"/>
              </a:ext>
            </a:extLst>
          </p:cNvPr>
          <p:cNvSpPr/>
          <p:nvPr/>
        </p:nvSpPr>
        <p:spPr>
          <a:xfrm>
            <a:off x="11639328" y="3664719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A844CF-9DE8-70F9-AE0D-67AEC9EEBA30}"/>
              </a:ext>
            </a:extLst>
          </p:cNvPr>
          <p:cNvSpPr/>
          <p:nvPr/>
        </p:nvSpPr>
        <p:spPr>
          <a:xfrm>
            <a:off x="3018387" y="2155007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92CDC7-61BA-345B-EEC8-BBA92A15D5FA}"/>
              </a:ext>
            </a:extLst>
          </p:cNvPr>
          <p:cNvSpPr/>
          <p:nvPr/>
        </p:nvSpPr>
        <p:spPr>
          <a:xfrm>
            <a:off x="7695978" y="3664719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ED70AF-C9A7-7A18-C106-CEA153CCAE20}"/>
              </a:ext>
            </a:extLst>
          </p:cNvPr>
          <p:cNvSpPr/>
          <p:nvPr/>
        </p:nvSpPr>
        <p:spPr>
          <a:xfrm>
            <a:off x="3181624" y="5286375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AEEF08-6C60-F015-095C-1577179F50B1}"/>
              </a:ext>
            </a:extLst>
          </p:cNvPr>
          <p:cNvSpPr/>
          <p:nvPr/>
        </p:nvSpPr>
        <p:spPr>
          <a:xfrm>
            <a:off x="3393907" y="5286375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7138B-F1E1-46A1-AA9F-ECE6959063C0}"/>
              </a:ext>
            </a:extLst>
          </p:cNvPr>
          <p:cNvSpPr/>
          <p:nvPr/>
        </p:nvSpPr>
        <p:spPr>
          <a:xfrm>
            <a:off x="3597998" y="5286375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377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E454F2-D240-E44B-7D77-249ADF7FD86D}"/>
              </a:ext>
            </a:extLst>
          </p:cNvPr>
          <p:cNvSpPr/>
          <p:nvPr/>
        </p:nvSpPr>
        <p:spPr>
          <a:xfrm>
            <a:off x="-637130" y="171082"/>
            <a:ext cx="3575009" cy="908500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4400" dirty="0">
                <a:solidFill>
                  <a:srgbClr val="006BFF"/>
                </a:solidFill>
                <a:latin typeface="Aptos ExtraBold" panose="020B0004020202020204" pitchFamily="34" charset="0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3FD2-4EA9-D2D8-6C3B-A0A81A479089}"/>
              </a:ext>
            </a:extLst>
          </p:cNvPr>
          <p:cNvSpPr txBox="1"/>
          <p:nvPr/>
        </p:nvSpPr>
        <p:spPr>
          <a:xfrm>
            <a:off x="1008237" y="1348800"/>
            <a:ext cx="103297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Location for the D-LOTO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How to Open the D-LOTO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D-LOTO Overview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Create NEW LOTO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Approve NEW LOTO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Update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Postpone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Completed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Feedback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3757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8FD1-3E85-8FA5-5FBE-FF16C9D7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8F1D40-DDB0-25BB-E645-10482FA6881D}"/>
              </a:ext>
            </a:extLst>
          </p:cNvPr>
          <p:cNvSpPr/>
          <p:nvPr/>
        </p:nvSpPr>
        <p:spPr>
          <a:xfrm>
            <a:off x="-637130" y="223405"/>
            <a:ext cx="468525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6. Update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95B3F-E24D-50C8-DF1D-59ADB579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03" y="1190421"/>
            <a:ext cx="4610743" cy="557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D571A-1390-B099-07A5-6874B1A1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64" y="1190420"/>
            <a:ext cx="4341044" cy="25052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30194B-FCF5-5C00-9758-F9E048C26D68}"/>
              </a:ext>
            </a:extLst>
          </p:cNvPr>
          <p:cNvSpPr/>
          <p:nvPr/>
        </p:nvSpPr>
        <p:spPr>
          <a:xfrm>
            <a:off x="5227131" y="1371600"/>
            <a:ext cx="1049843" cy="3714750"/>
          </a:xfrm>
          <a:custGeom>
            <a:avLst/>
            <a:gdLst>
              <a:gd name="connsiteX0" fmla="*/ 0 w 1143000"/>
              <a:gd name="connsiteY0" fmla="*/ 3581400 h 3581400"/>
              <a:gd name="connsiteX1" fmla="*/ 781050 w 1143000"/>
              <a:gd name="connsiteY1" fmla="*/ 3581400 h 3581400"/>
              <a:gd name="connsiteX2" fmla="*/ 781050 w 1143000"/>
              <a:gd name="connsiteY2" fmla="*/ 0 h 3581400"/>
              <a:gd name="connsiteX3" fmla="*/ 1143000 w 1143000"/>
              <a:gd name="connsiteY3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3581400">
                <a:moveTo>
                  <a:pt x="0" y="3581400"/>
                </a:moveTo>
                <a:lnTo>
                  <a:pt x="781050" y="3581400"/>
                </a:lnTo>
                <a:lnTo>
                  <a:pt x="781050" y="0"/>
                </a:lnTo>
                <a:lnTo>
                  <a:pt x="1143000" y="0"/>
                </a:lnTo>
              </a:path>
            </a:pathLst>
          </a:custGeom>
          <a:noFill/>
          <a:ln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9BF64810-FDA1-EBB6-8547-DE844342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817680" y="4881624"/>
            <a:ext cx="409451" cy="4094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5F3AD7-1ABB-37C3-D755-86E186029C28}"/>
              </a:ext>
            </a:extLst>
          </p:cNvPr>
          <p:cNvSpPr/>
          <p:nvPr/>
        </p:nvSpPr>
        <p:spPr>
          <a:xfrm>
            <a:off x="6228764" y="4030239"/>
            <a:ext cx="4341044" cy="951336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 view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เมื่อ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Click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ที่ช่อง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โปรแกรมจะโชว์หน้าต่าง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 view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เพื่อแสดงรายละเอียดของ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ที่มีการอัพเดทกันอย่างต่อเนื่อง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039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A1DB5-FFFD-EC9D-2E1E-F8C93242F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E9A700-C3D8-2FC8-4810-280C5C3787F9}"/>
              </a:ext>
            </a:extLst>
          </p:cNvPr>
          <p:cNvSpPr/>
          <p:nvPr/>
        </p:nvSpPr>
        <p:spPr>
          <a:xfrm>
            <a:off x="-637130" y="223405"/>
            <a:ext cx="519960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7. Postpone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6570-8659-DE3A-6C50-E3111DBF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3" y="1061692"/>
            <a:ext cx="4610743" cy="557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94483-B145-29EA-D4BE-1C10B6B5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71" y="1061692"/>
            <a:ext cx="3639058" cy="22101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0E9BEA-CFE3-1C28-DE80-B9AAD336E3B9}"/>
              </a:ext>
            </a:extLst>
          </p:cNvPr>
          <p:cNvSpPr/>
          <p:nvPr/>
        </p:nvSpPr>
        <p:spPr>
          <a:xfrm>
            <a:off x="4705350" y="1628775"/>
            <a:ext cx="952500" cy="4667250"/>
          </a:xfrm>
          <a:custGeom>
            <a:avLst/>
            <a:gdLst>
              <a:gd name="connsiteX0" fmla="*/ 0 w 952500"/>
              <a:gd name="connsiteY0" fmla="*/ 4667250 h 4667250"/>
              <a:gd name="connsiteX1" fmla="*/ 428625 w 952500"/>
              <a:gd name="connsiteY1" fmla="*/ 4667250 h 4667250"/>
              <a:gd name="connsiteX2" fmla="*/ 428625 w 952500"/>
              <a:gd name="connsiteY2" fmla="*/ 0 h 4667250"/>
              <a:gd name="connsiteX3" fmla="*/ 952500 w 952500"/>
              <a:gd name="connsiteY3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4667250">
                <a:moveTo>
                  <a:pt x="0" y="4667250"/>
                </a:moveTo>
                <a:lnTo>
                  <a:pt x="428625" y="4667250"/>
                </a:lnTo>
                <a:lnTo>
                  <a:pt x="428625" y="0"/>
                </a:lnTo>
                <a:lnTo>
                  <a:pt x="952500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61D8F6-A8C0-B340-13B7-4B703EB7AC29}"/>
              </a:ext>
            </a:extLst>
          </p:cNvPr>
          <p:cNvCxnSpPr>
            <a:cxnSpLocks/>
          </p:cNvCxnSpPr>
          <p:nvPr/>
        </p:nvCxnSpPr>
        <p:spPr>
          <a:xfrm>
            <a:off x="8801100" y="2016125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898DC7-8FDB-3F20-7EF0-68125D579AC5}"/>
              </a:ext>
            </a:extLst>
          </p:cNvPr>
          <p:cNvSpPr txBox="1"/>
          <p:nvPr/>
        </p:nvSpPr>
        <p:spPr>
          <a:xfrm>
            <a:off x="9394825" y="1862236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หมายเหตุ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D1B71C-B42A-94E3-9E2A-D90AB32B0DB0}"/>
              </a:ext>
            </a:extLst>
          </p:cNvPr>
          <p:cNvCxnSpPr>
            <a:cxnSpLocks/>
          </p:cNvCxnSpPr>
          <p:nvPr/>
        </p:nvCxnSpPr>
        <p:spPr>
          <a:xfrm>
            <a:off x="8801100" y="2501900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A8FF32-8739-9FED-83C4-4AD12FCE3980}"/>
              </a:ext>
            </a:extLst>
          </p:cNvPr>
          <p:cNvSpPr txBox="1"/>
          <p:nvPr/>
        </p:nvSpPr>
        <p:spPr>
          <a:xfrm>
            <a:off x="9394825" y="234801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ชื่อผู้เลื่อน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Work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879757-BBB3-5175-B212-793CCF89BF56}"/>
              </a:ext>
            </a:extLst>
          </p:cNvPr>
          <p:cNvSpPr/>
          <p:nvPr/>
        </p:nvSpPr>
        <p:spPr>
          <a:xfrm>
            <a:off x="5533771" y="3428999"/>
            <a:ext cx="4341044" cy="1076321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Postpone 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ใช้ในกรณีที่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มีการเลื่อนออกไป หลังจาก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Lock out Tag out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แล้ว เนื่องจากสาเหตุต่างๆ เช่น แผนงานถูกเลื่อน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ความต้องการก๊าซธรรมชาติสูง ไม่สามารถหยุดเครื่องจักร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/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อุปกรณ์ได้ หรือความจำเป็นทางธุรกิจต่าง ๆ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028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155A-3663-F62E-50F6-494BC7E7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8FC246-9E33-5776-272D-E139BAB1683C}"/>
              </a:ext>
            </a:extLst>
          </p:cNvPr>
          <p:cNvSpPr/>
          <p:nvPr/>
        </p:nvSpPr>
        <p:spPr>
          <a:xfrm>
            <a:off x="-637130" y="223405"/>
            <a:ext cx="5199605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7. Postpone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1EDC4-F235-6E7B-7997-5D8F6408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" y="1184362"/>
            <a:ext cx="6077662" cy="3949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550F9-F182-62DF-4E5A-B903D456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9" y="2314373"/>
            <a:ext cx="6694298" cy="440532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9D49E8-557E-2277-CFDC-6D666708C446}"/>
              </a:ext>
            </a:extLst>
          </p:cNvPr>
          <p:cNvSpPr/>
          <p:nvPr/>
        </p:nvSpPr>
        <p:spPr>
          <a:xfrm>
            <a:off x="1990725" y="2133600"/>
            <a:ext cx="3248025" cy="619125"/>
          </a:xfrm>
          <a:custGeom>
            <a:avLst/>
            <a:gdLst>
              <a:gd name="connsiteX0" fmla="*/ 0 w 3305175"/>
              <a:gd name="connsiteY0" fmla="*/ 0 h 504825"/>
              <a:gd name="connsiteX1" fmla="*/ 0 w 3305175"/>
              <a:gd name="connsiteY1" fmla="*/ 504825 h 504825"/>
              <a:gd name="connsiteX2" fmla="*/ 3305175 w 3305175"/>
              <a:gd name="connsiteY2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5175" h="504825">
                <a:moveTo>
                  <a:pt x="0" y="0"/>
                </a:moveTo>
                <a:lnTo>
                  <a:pt x="0" y="504825"/>
                </a:lnTo>
                <a:lnTo>
                  <a:pt x="3305175" y="504825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8F5E9D-0C02-E783-B69B-B701990F7C70}"/>
              </a:ext>
            </a:extLst>
          </p:cNvPr>
          <p:cNvSpPr/>
          <p:nvPr/>
        </p:nvSpPr>
        <p:spPr>
          <a:xfrm>
            <a:off x="8315325" y="3810000"/>
            <a:ext cx="866775" cy="1504950"/>
          </a:xfrm>
          <a:custGeom>
            <a:avLst/>
            <a:gdLst>
              <a:gd name="connsiteX0" fmla="*/ 0 w 866775"/>
              <a:gd name="connsiteY0" fmla="*/ 1504950 h 1504950"/>
              <a:gd name="connsiteX1" fmla="*/ 295275 w 866775"/>
              <a:gd name="connsiteY1" fmla="*/ 1504950 h 1504950"/>
              <a:gd name="connsiteX2" fmla="*/ 295275 w 866775"/>
              <a:gd name="connsiteY2" fmla="*/ 0 h 1504950"/>
              <a:gd name="connsiteX3" fmla="*/ 866775 w 866775"/>
              <a:gd name="connsiteY3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1504950">
                <a:moveTo>
                  <a:pt x="0" y="1504950"/>
                </a:moveTo>
                <a:lnTo>
                  <a:pt x="295275" y="1504950"/>
                </a:lnTo>
                <a:lnTo>
                  <a:pt x="295275" y="0"/>
                </a:lnTo>
                <a:lnTo>
                  <a:pt x="866775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3C384-C311-A1CE-54BD-B9573959432B}"/>
              </a:ext>
            </a:extLst>
          </p:cNvPr>
          <p:cNvSpPr/>
          <p:nvPr/>
        </p:nvSpPr>
        <p:spPr>
          <a:xfrm>
            <a:off x="5496033" y="1968752"/>
            <a:ext cx="599967" cy="19530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52ABF3-E0CE-B7D0-E2AF-77E8956279AE}"/>
              </a:ext>
            </a:extLst>
          </p:cNvPr>
          <p:cNvSpPr/>
          <p:nvPr/>
        </p:nvSpPr>
        <p:spPr>
          <a:xfrm>
            <a:off x="6126946" y="1968752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0D3392-D03B-2812-DB2B-D634B0918911}"/>
              </a:ext>
            </a:extLst>
          </p:cNvPr>
          <p:cNvSpPr/>
          <p:nvPr/>
        </p:nvSpPr>
        <p:spPr>
          <a:xfrm>
            <a:off x="221430" y="4517037"/>
            <a:ext cx="4769669" cy="1902813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Postpone 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หลังจาก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“CONFIRM” Postpone work,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ระบบจะย้าย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Overview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มาอยู่ที่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Pending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และเปลี่ยน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Status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b="1" dirty="0">
                <a:solidFill>
                  <a:srgbClr val="00B05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Active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10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Postpone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แสดงดังหมายเลข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Section Mgr.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พิจารณา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“APPROVE” Work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อีกครั้ง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เมื่อปัจจัยต่างๆ พร้อมสำหรับ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Lock out Tag out,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ระบบจะทำย้าย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Pending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ไปยัง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Overview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และเปลี่ยน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Status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Postpone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1000" b="1" dirty="0">
                <a:solidFill>
                  <a:srgbClr val="00B05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38FD5-8462-D450-5479-CFDC0E6F58FE}"/>
              </a:ext>
            </a:extLst>
          </p:cNvPr>
          <p:cNvSpPr txBox="1"/>
          <p:nvPr/>
        </p:nvSpPr>
        <p:spPr>
          <a:xfrm>
            <a:off x="1476079" y="3336300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Pending Tab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DE0F34-9E4C-D880-CA5D-F6B63CC1083E}"/>
              </a:ext>
            </a:extLst>
          </p:cNvPr>
          <p:cNvSpPr/>
          <p:nvPr/>
        </p:nvSpPr>
        <p:spPr>
          <a:xfrm>
            <a:off x="1057549" y="5373859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415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68771-6E41-F3E0-5ABE-4A2AA061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912F15-7589-8ECA-B2E0-0713B85A9C60}"/>
              </a:ext>
            </a:extLst>
          </p:cNvPr>
          <p:cNvSpPr/>
          <p:nvPr/>
        </p:nvSpPr>
        <p:spPr>
          <a:xfrm>
            <a:off x="-637129" y="223405"/>
            <a:ext cx="5590129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8. Completed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D144-AEC3-5BF4-4077-3E78B315F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83" y="1085507"/>
            <a:ext cx="4601217" cy="5553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FE45E-341A-B9A8-0882-5B6ACE80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85" y="1080744"/>
            <a:ext cx="3648584" cy="22291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74C88-4777-5A67-10D0-F3DAD95F6606}"/>
              </a:ext>
            </a:extLst>
          </p:cNvPr>
          <p:cNvCxnSpPr>
            <a:cxnSpLocks/>
          </p:cNvCxnSpPr>
          <p:nvPr/>
        </p:nvCxnSpPr>
        <p:spPr>
          <a:xfrm>
            <a:off x="8801100" y="2016125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E7832F-CDEA-767F-05E7-E1A3E18EE80A}"/>
              </a:ext>
            </a:extLst>
          </p:cNvPr>
          <p:cNvSpPr txBox="1"/>
          <p:nvPr/>
        </p:nvSpPr>
        <p:spPr>
          <a:xfrm>
            <a:off x="9394825" y="1862236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หมายเหตุ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D8993F-E4C9-A7EE-8BCF-AAB2BD05A976}"/>
              </a:ext>
            </a:extLst>
          </p:cNvPr>
          <p:cNvCxnSpPr>
            <a:cxnSpLocks/>
          </p:cNvCxnSpPr>
          <p:nvPr/>
        </p:nvCxnSpPr>
        <p:spPr>
          <a:xfrm>
            <a:off x="8801100" y="2501900"/>
            <a:ext cx="51117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08E9DE-5D3A-60D0-9578-733CCD92C0EF}"/>
              </a:ext>
            </a:extLst>
          </p:cNvPr>
          <p:cNvSpPr txBox="1"/>
          <p:nvPr/>
        </p:nvSpPr>
        <p:spPr>
          <a:xfrm>
            <a:off x="9394825" y="2348011"/>
            <a:ext cx="2679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กรอก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ชื่อผู้</a:t>
            </a:r>
            <a:r>
              <a:rPr lang="en-US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Completed Work</a:t>
            </a:r>
            <a:r>
              <a:rPr lang="th-TH" sz="13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endParaRPr lang="en-US" sz="13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2A18EE-5429-2D5E-9892-9AAD0D852939}"/>
              </a:ext>
            </a:extLst>
          </p:cNvPr>
          <p:cNvSpPr/>
          <p:nvPr/>
        </p:nvSpPr>
        <p:spPr>
          <a:xfrm>
            <a:off x="5533771" y="3548097"/>
            <a:ext cx="4341044" cy="697190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 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ใช้ในกรณีที่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เสร็จสิ้น และทำการปลด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Lock out Tag out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เรียบร้อยแล้ว</a:t>
            </a:r>
            <a:endParaRPr lang="en-US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B1D63A9-AB9F-3F8D-732C-287977E9B35C}"/>
              </a:ext>
            </a:extLst>
          </p:cNvPr>
          <p:cNvSpPr/>
          <p:nvPr/>
        </p:nvSpPr>
        <p:spPr>
          <a:xfrm>
            <a:off x="962025" y="1638300"/>
            <a:ext cx="4686300" cy="4514849"/>
          </a:xfrm>
          <a:custGeom>
            <a:avLst/>
            <a:gdLst>
              <a:gd name="connsiteX0" fmla="*/ 0 w 4686300"/>
              <a:gd name="connsiteY0" fmla="*/ 4552950 h 4552950"/>
              <a:gd name="connsiteX1" fmla="*/ 0 w 4686300"/>
              <a:gd name="connsiteY1" fmla="*/ 4391025 h 4552950"/>
              <a:gd name="connsiteX2" fmla="*/ 4200525 w 4686300"/>
              <a:gd name="connsiteY2" fmla="*/ 4391025 h 4552950"/>
              <a:gd name="connsiteX3" fmla="*/ 4200525 w 4686300"/>
              <a:gd name="connsiteY3" fmla="*/ 0 h 4552950"/>
              <a:gd name="connsiteX4" fmla="*/ 4686300 w 4686300"/>
              <a:gd name="connsiteY4" fmla="*/ 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6300" h="4552950">
                <a:moveTo>
                  <a:pt x="0" y="4552950"/>
                </a:moveTo>
                <a:lnTo>
                  <a:pt x="0" y="4391025"/>
                </a:lnTo>
                <a:lnTo>
                  <a:pt x="4200525" y="4391025"/>
                </a:lnTo>
                <a:lnTo>
                  <a:pt x="4200525" y="0"/>
                </a:lnTo>
                <a:lnTo>
                  <a:pt x="4686300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DCA7-DF37-EAA1-9F55-935D5282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83A1-386D-1FAF-CAEB-AE507D25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5" y="1164204"/>
            <a:ext cx="7904357" cy="51318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8C2E40-1761-8359-100B-71759D40761A}"/>
              </a:ext>
            </a:extLst>
          </p:cNvPr>
          <p:cNvSpPr/>
          <p:nvPr/>
        </p:nvSpPr>
        <p:spPr>
          <a:xfrm>
            <a:off x="-637129" y="223405"/>
            <a:ext cx="5590129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8. Completed work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07BF4F-B111-109C-35E2-E8FF830A8CDE}"/>
              </a:ext>
            </a:extLst>
          </p:cNvPr>
          <p:cNvSpPr/>
          <p:nvPr/>
        </p:nvSpPr>
        <p:spPr>
          <a:xfrm>
            <a:off x="5900691" y="1749677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733836-C33B-29DE-5191-E658316B7AAF}"/>
              </a:ext>
            </a:extLst>
          </p:cNvPr>
          <p:cNvSpPr/>
          <p:nvPr/>
        </p:nvSpPr>
        <p:spPr>
          <a:xfrm>
            <a:off x="6691266" y="1749677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1CA1DE-63CA-B707-8F76-76C8D9872B42}"/>
              </a:ext>
            </a:extLst>
          </p:cNvPr>
          <p:cNvSpPr/>
          <p:nvPr/>
        </p:nvSpPr>
        <p:spPr>
          <a:xfrm>
            <a:off x="7508011" y="1749677"/>
            <a:ext cx="195309" cy="1953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C5FF4-8DEC-1F2E-AD07-184181661B2C}"/>
              </a:ext>
            </a:extLst>
          </p:cNvPr>
          <p:cNvSpPr txBox="1"/>
          <p:nvPr/>
        </p:nvSpPr>
        <p:spPr>
          <a:xfrm>
            <a:off x="2887853" y="3730114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i Jamjuree" panose="00000500000000000000" pitchFamily="2" charset="-34"/>
                <a:cs typeface="Bai Jamjuree" panose="00000500000000000000" pitchFamily="2" charset="-34"/>
              </a:rPr>
              <a:t>Completed Tab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BB1679-BA72-23D5-50FE-3044AF93E52E}"/>
              </a:ext>
            </a:extLst>
          </p:cNvPr>
          <p:cNvSpPr/>
          <p:nvPr/>
        </p:nvSpPr>
        <p:spPr>
          <a:xfrm>
            <a:off x="7101212" y="3010202"/>
            <a:ext cx="4769669" cy="1647523"/>
          </a:xfrm>
          <a:prstGeom prst="roundRect">
            <a:avLst>
              <a:gd name="adj" fmla="val 931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 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หลังจาก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“CONFIRM” Completed work,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ระบบจะย้าย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Overview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มาอยู่ที่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 Tab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และเปลี่ยน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Status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1000" b="1" dirty="0">
                <a:solidFill>
                  <a:srgbClr val="00B05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Active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10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แสดงดังหมายเลข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ระบบจะ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Stamp date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เป็นวันที่กด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 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แสดงดังหมายเลข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      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และจะคำนวณจำนวนวันที่ใช้ในการ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Lock out Tag out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แสดงดังหมายเลข</a:t>
            </a:r>
            <a:endParaRPr lang="en-US" sz="1000" dirty="0">
              <a:solidFill>
                <a:srgbClr val="00B05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FF5115-853D-E472-5A83-2FAEB22AC07C}"/>
              </a:ext>
            </a:extLst>
          </p:cNvPr>
          <p:cNvSpPr/>
          <p:nvPr/>
        </p:nvSpPr>
        <p:spPr>
          <a:xfrm>
            <a:off x="8086781" y="3858983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9ABE26-AD7C-A1EC-B2D3-EB144255F9E4}"/>
              </a:ext>
            </a:extLst>
          </p:cNvPr>
          <p:cNvSpPr/>
          <p:nvPr/>
        </p:nvSpPr>
        <p:spPr>
          <a:xfrm>
            <a:off x="11144306" y="4075224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2F499B-CF30-6BBF-A265-250B73B526F6}"/>
              </a:ext>
            </a:extLst>
          </p:cNvPr>
          <p:cNvSpPr/>
          <p:nvPr/>
        </p:nvSpPr>
        <p:spPr>
          <a:xfrm>
            <a:off x="11060731" y="4326970"/>
            <a:ext cx="167149" cy="16714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633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3C863-141A-4C36-BBB0-08469F38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8" y="1071219"/>
            <a:ext cx="4610743" cy="55633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9BCC84-F675-0C96-87F9-533503FAA008}"/>
              </a:ext>
            </a:extLst>
          </p:cNvPr>
          <p:cNvSpPr/>
          <p:nvPr/>
        </p:nvSpPr>
        <p:spPr>
          <a:xfrm>
            <a:off x="-637129" y="223405"/>
            <a:ext cx="5590129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8. Completed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83935-EE22-F856-1C55-FCBC9851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29170"/>
            <a:ext cx="3867690" cy="250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21091-9602-E3BB-92F5-6D58D27C3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071219"/>
            <a:ext cx="5302538" cy="28449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DE1F22-03B0-C2CD-ED8B-6D389936D7FB}"/>
              </a:ext>
            </a:extLst>
          </p:cNvPr>
          <p:cNvSpPr/>
          <p:nvPr/>
        </p:nvSpPr>
        <p:spPr>
          <a:xfrm>
            <a:off x="1323975" y="1609725"/>
            <a:ext cx="4248150" cy="257175"/>
          </a:xfrm>
          <a:custGeom>
            <a:avLst/>
            <a:gdLst>
              <a:gd name="connsiteX0" fmla="*/ 0 w 4248150"/>
              <a:gd name="connsiteY0" fmla="*/ 257175 h 257175"/>
              <a:gd name="connsiteX1" fmla="*/ 190500 w 4248150"/>
              <a:gd name="connsiteY1" fmla="*/ 257175 h 257175"/>
              <a:gd name="connsiteX2" fmla="*/ 190500 w 4248150"/>
              <a:gd name="connsiteY2" fmla="*/ 0 h 257175"/>
              <a:gd name="connsiteX3" fmla="*/ 4248150 w 4248150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257175">
                <a:moveTo>
                  <a:pt x="0" y="257175"/>
                </a:moveTo>
                <a:lnTo>
                  <a:pt x="190500" y="257175"/>
                </a:lnTo>
                <a:lnTo>
                  <a:pt x="190500" y="0"/>
                </a:lnTo>
                <a:lnTo>
                  <a:pt x="4248150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BF3D61-4B73-1CF7-881C-E8820855868E}"/>
              </a:ext>
            </a:extLst>
          </p:cNvPr>
          <p:cNvSpPr/>
          <p:nvPr/>
        </p:nvSpPr>
        <p:spPr>
          <a:xfrm>
            <a:off x="4152900" y="4962525"/>
            <a:ext cx="895350" cy="0"/>
          </a:xfrm>
          <a:custGeom>
            <a:avLst/>
            <a:gdLst>
              <a:gd name="connsiteX0" fmla="*/ 0 w 895350"/>
              <a:gd name="connsiteY0" fmla="*/ 0 h 0"/>
              <a:gd name="connsiteX1" fmla="*/ 895350 w 8953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5350">
                <a:moveTo>
                  <a:pt x="0" y="0"/>
                </a:moveTo>
                <a:lnTo>
                  <a:pt x="895350" y="0"/>
                </a:lnTo>
              </a:path>
            </a:pathLst>
          </a:custGeom>
          <a:noFill/>
          <a:ln w="28575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68F7E-41B4-A05E-9293-0BE30385B272}"/>
              </a:ext>
            </a:extLst>
          </p:cNvPr>
          <p:cNvSpPr/>
          <p:nvPr/>
        </p:nvSpPr>
        <p:spPr>
          <a:xfrm>
            <a:off x="8910963" y="4129170"/>
            <a:ext cx="3148010" cy="2505425"/>
          </a:xfrm>
          <a:prstGeom prst="roundRect">
            <a:avLst>
              <a:gd name="adj" fmla="val 39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Completed 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Double click at Selected 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เพื่อดูรายละเอียดข้อมูลต่างๆ ของ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Click      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เพื่อเปิด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Folder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ของ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ที่จัดเก็บข้อมูล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P&amp;ID Markup, Override list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Line break </a:t>
            </a:r>
            <a:endParaRPr lang="th-TH" sz="1000" dirty="0">
              <a:solidFill>
                <a:schemeClr val="tx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Click Remark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เพื่อเปิด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Remark view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ดูรายละเอียดความคืบหน้า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การปรับเปลี่ยน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Line up </a:t>
            </a:r>
            <a:r>
              <a:rPr lang="th-TH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หรือข้อมูลต่างๆ ของ </a:t>
            </a:r>
            <a:r>
              <a: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 </a:t>
            </a:r>
            <a:endParaRPr lang="en-US" sz="1000" dirty="0">
              <a:solidFill>
                <a:srgbClr val="00B05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4" name="Picture 13" descr="A yellow folder with black border&#10;&#10;Description automatically generated">
            <a:extLst>
              <a:ext uri="{FF2B5EF4-FFF2-40B4-BE49-F238E27FC236}">
                <a16:creationId xmlns:a16="http://schemas.microsoft.com/office/drawing/2014/main" id="{0619F0A1-4A87-E578-568D-11FBDD284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55" y="4962525"/>
            <a:ext cx="152095" cy="1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0ECF-E897-DEB0-0210-314ADA4E6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4C5A6D-2416-D8D2-CC6B-015568121E7A}"/>
              </a:ext>
            </a:extLst>
          </p:cNvPr>
          <p:cNvGrpSpPr/>
          <p:nvPr/>
        </p:nvGrpSpPr>
        <p:grpSpPr>
          <a:xfrm>
            <a:off x="1777103" y="1009075"/>
            <a:ext cx="9579155" cy="5598448"/>
            <a:chOff x="1777103" y="629776"/>
            <a:chExt cx="9579155" cy="5598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06E966-9346-B3EE-47D9-14DFAA6A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7103" y="629776"/>
              <a:ext cx="8637793" cy="5598448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1D3933E-6424-A6B7-231F-0597C786CFF5}"/>
                </a:ext>
              </a:extLst>
            </p:cNvPr>
            <p:cNvSpPr/>
            <p:nvPr/>
          </p:nvSpPr>
          <p:spPr>
            <a:xfrm>
              <a:off x="2595716" y="4465812"/>
              <a:ext cx="3108960" cy="666625"/>
            </a:xfrm>
            <a:prstGeom prst="roundRect">
              <a:avLst/>
            </a:prstGeom>
            <a:solidFill>
              <a:srgbClr val="B6FFA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Check </a:t>
              </a:r>
              <a:r>
                <a:rPr lang="en-US" b="1" dirty="0">
                  <a:solidFill>
                    <a:schemeClr val="tx1"/>
                  </a:solidFill>
                </a:rPr>
                <a:t>version</a:t>
              </a:r>
              <a:r>
                <a:rPr lang="en-US" dirty="0">
                  <a:solidFill>
                    <a:schemeClr val="tx1"/>
                  </a:solidFill>
                </a:rPr>
                <a:t>, Now V.1.0.2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15/10/2024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E036E3-34EC-6541-0354-BAD2DF633B82}"/>
                </a:ext>
              </a:extLst>
            </p:cNvPr>
            <p:cNvSpPr/>
            <p:nvPr/>
          </p:nvSpPr>
          <p:spPr>
            <a:xfrm>
              <a:off x="2442333" y="5132437"/>
              <a:ext cx="1787504" cy="1014691"/>
            </a:xfrm>
            <a:custGeom>
              <a:avLst/>
              <a:gdLst>
                <a:gd name="connsiteX0" fmla="*/ 1787504 w 1787504"/>
                <a:gd name="connsiteY0" fmla="*/ 0 h 1781605"/>
                <a:gd name="connsiteX1" fmla="*/ 1787504 w 1787504"/>
                <a:gd name="connsiteY1" fmla="*/ 1781605 h 1781605"/>
                <a:gd name="connsiteX2" fmla="*/ 0 w 1787504"/>
                <a:gd name="connsiteY2" fmla="*/ 1781605 h 17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7504" h="1781605">
                  <a:moveTo>
                    <a:pt x="1787504" y="0"/>
                  </a:moveTo>
                  <a:lnTo>
                    <a:pt x="1787504" y="1781605"/>
                  </a:lnTo>
                  <a:lnTo>
                    <a:pt x="0" y="1781605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287FA5-DFCE-29F2-A508-24408D5DF1CC}"/>
                </a:ext>
              </a:extLst>
            </p:cNvPr>
            <p:cNvSpPr/>
            <p:nvPr/>
          </p:nvSpPr>
          <p:spPr>
            <a:xfrm>
              <a:off x="8247298" y="3604507"/>
              <a:ext cx="3108960" cy="666625"/>
            </a:xfrm>
            <a:prstGeom prst="roundRect">
              <a:avLst/>
            </a:prstGeom>
            <a:solidFill>
              <a:srgbClr val="B6FFA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Refresh</a:t>
              </a:r>
              <a:r>
                <a:rPr lang="en-US" dirty="0">
                  <a:solidFill>
                    <a:schemeClr val="tx1"/>
                  </a:solidFill>
                </a:rPr>
                <a:t> button, Click for refresh data in tab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220313-C827-0038-5DF5-4179A78B6980}"/>
                </a:ext>
              </a:extLst>
            </p:cNvPr>
            <p:cNvSpPr/>
            <p:nvPr/>
          </p:nvSpPr>
          <p:spPr>
            <a:xfrm>
              <a:off x="9804728" y="4277032"/>
              <a:ext cx="448351" cy="1881894"/>
            </a:xfrm>
            <a:custGeom>
              <a:avLst/>
              <a:gdLst>
                <a:gd name="connsiteX0" fmla="*/ 0 w 448351"/>
                <a:gd name="connsiteY0" fmla="*/ 0 h 1881894"/>
                <a:gd name="connsiteX1" fmla="*/ 0 w 448351"/>
                <a:gd name="connsiteY1" fmla="*/ 1881894 h 1881894"/>
                <a:gd name="connsiteX2" fmla="*/ 448351 w 448351"/>
                <a:gd name="connsiteY2" fmla="*/ 1881894 h 188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351" h="1881894">
                  <a:moveTo>
                    <a:pt x="0" y="0"/>
                  </a:moveTo>
                  <a:lnTo>
                    <a:pt x="0" y="1881894"/>
                  </a:lnTo>
                  <a:lnTo>
                    <a:pt x="448351" y="1881894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0566AA-5D1E-5335-F585-85526738448C}"/>
              </a:ext>
            </a:extLst>
          </p:cNvPr>
          <p:cNvSpPr/>
          <p:nvPr/>
        </p:nvSpPr>
        <p:spPr>
          <a:xfrm>
            <a:off x="-637129" y="223405"/>
            <a:ext cx="3780379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9. Features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53D9FB-B03D-CC97-11C3-7E865C9BC0A5}"/>
              </a:ext>
            </a:extLst>
          </p:cNvPr>
          <p:cNvSpPr/>
          <p:nvPr/>
        </p:nvSpPr>
        <p:spPr>
          <a:xfrm>
            <a:off x="5172076" y="223405"/>
            <a:ext cx="7581900" cy="702023"/>
          </a:xfrm>
          <a:prstGeom prst="roundRect">
            <a:avLst>
              <a:gd name="adj" fmla="val 50000"/>
            </a:avLst>
          </a:prstGeom>
          <a:solidFill>
            <a:srgbClr val="FFED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BF9270"/>
                </a:solidFill>
                <a:latin typeface="Aptos ExtraBold" panose="020B0004020202020204" pitchFamily="34" charset="0"/>
              </a:rPr>
              <a:t>Version and Refresh button</a:t>
            </a:r>
          </a:p>
        </p:txBody>
      </p:sp>
    </p:spTree>
    <p:extLst>
      <p:ext uri="{BB962C8B-B14F-4D97-AF65-F5344CB8AC3E}">
        <p14:creationId xmlns:p14="http://schemas.microsoft.com/office/powerpoint/2010/main" val="186850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11F7-0491-E027-AD77-38D1293B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D06AF0-C376-FF8F-52C3-AF736D7DC346}"/>
              </a:ext>
            </a:extLst>
          </p:cNvPr>
          <p:cNvSpPr/>
          <p:nvPr/>
        </p:nvSpPr>
        <p:spPr>
          <a:xfrm>
            <a:off x="-637129" y="223405"/>
            <a:ext cx="3780379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9. Features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AF935-B3EE-2CD5-A89A-5344B6796E7C}"/>
              </a:ext>
            </a:extLst>
          </p:cNvPr>
          <p:cNvGrpSpPr/>
          <p:nvPr/>
        </p:nvGrpSpPr>
        <p:grpSpPr>
          <a:xfrm>
            <a:off x="129279" y="1009075"/>
            <a:ext cx="6305826" cy="4087021"/>
            <a:chOff x="272153" y="1009075"/>
            <a:chExt cx="8637793" cy="5598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732645-86DE-9239-E252-D12360052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2153" y="1009075"/>
              <a:ext cx="8637793" cy="5598448"/>
            </a:xfrm>
            <a:prstGeom prst="rect">
              <a:avLst/>
            </a:prstGeom>
          </p:spPr>
        </p:pic>
        <p:pic>
          <p:nvPicPr>
            <p:cNvPr id="9" name="Graphic 8" descr="Right pointing backhand index with solid fill">
              <a:extLst>
                <a:ext uri="{FF2B5EF4-FFF2-40B4-BE49-F238E27FC236}">
                  <a16:creationId xmlns:a16="http://schemas.microsoft.com/office/drawing/2014/main" id="{46C58FE4-FFAA-F64F-B3A3-247F3E7E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408605" y="2357499"/>
              <a:ext cx="409451" cy="40945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A4B07-6372-B11F-5F13-FF84A1CF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979" y="999258"/>
            <a:ext cx="5614021" cy="2383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09F20-E86E-A97C-A08A-6E944E370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979" y="3622647"/>
            <a:ext cx="5484742" cy="294689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46CB250-428E-10C5-D3AC-82FC4066FABA}"/>
              </a:ext>
            </a:extLst>
          </p:cNvPr>
          <p:cNvSpPr/>
          <p:nvPr/>
        </p:nvSpPr>
        <p:spPr>
          <a:xfrm>
            <a:off x="5493272" y="1893176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32E630-ECB3-829F-8966-45362BCF336B}"/>
              </a:ext>
            </a:extLst>
          </p:cNvPr>
          <p:cNvSpPr/>
          <p:nvPr/>
        </p:nvSpPr>
        <p:spPr>
          <a:xfrm>
            <a:off x="9608072" y="1135166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B89D97-F61F-5126-E6B0-D4DF514A867A}"/>
              </a:ext>
            </a:extLst>
          </p:cNvPr>
          <p:cNvSpPr/>
          <p:nvPr/>
        </p:nvSpPr>
        <p:spPr>
          <a:xfrm>
            <a:off x="9723417" y="3671963"/>
            <a:ext cx="230691" cy="230691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62F3DB-36FD-7A88-CA9B-3B84700B02A8}"/>
              </a:ext>
            </a:extLst>
          </p:cNvPr>
          <p:cNvGrpSpPr/>
          <p:nvPr/>
        </p:nvGrpSpPr>
        <p:grpSpPr>
          <a:xfrm>
            <a:off x="129279" y="4934393"/>
            <a:ext cx="6238743" cy="1738523"/>
            <a:chOff x="129279" y="4934393"/>
            <a:chExt cx="6238743" cy="173852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6D73F8B-4CA0-6ABD-4FC1-0AF4520629D7}"/>
                </a:ext>
              </a:extLst>
            </p:cNvPr>
            <p:cNvSpPr/>
            <p:nvPr/>
          </p:nvSpPr>
          <p:spPr>
            <a:xfrm>
              <a:off x="129279" y="4934393"/>
              <a:ext cx="6238743" cy="1738523"/>
            </a:xfrm>
            <a:prstGeom prst="roundRect">
              <a:avLst>
                <a:gd name="adj" fmla="val 399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1100" b="1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PRINT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เมื่อ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Click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ที่ปุ่ม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“PRINT”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ดังหมายเลข </a:t>
              </a:r>
              <a:endPara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ระบบจะทำการสร้าง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PDF File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ประกอบด้วยข้อมูล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Work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ทั้งหมดที่อยู่ใน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Status “Active”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แสดงดังหมายเลข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PDF File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ของ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Lock out Tag out list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ดังกล่าว จะถูกเก็บอยู่ที่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  <a:hlinkClick r:id="rId8" action="ppaction://hlinkfile"/>
                </a:rPr>
                <a:t>\\10.232.104.130\pttlng\4.4LO.T1\06-Operational_and_Record\6.56 LOTO\</a:t>
              </a:r>
              <a:r>
                <a:rPr lang="en-US" sz="1000" dirty="0" err="1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  <a:hlinkClick r:id="rId8" action="ppaction://hlinkfile"/>
                </a:rPr>
                <a:t>LOTOList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แสดงดังหมายเลข</a:t>
              </a:r>
              <a:endParaRPr lang="en-US" sz="1000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สามารถนำตารางดังกล่าว ไปใช้ประกอบข้อมูล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Day-Night shift operation report </a:t>
              </a:r>
              <a:r>
                <a:rPr lang="th-TH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และ </a:t>
              </a:r>
              <a:r>
                <a:rPr lang="en-US" sz="1000" dirty="0">
                  <a:solidFill>
                    <a:schemeClr val="tx1"/>
                  </a:solidFill>
                  <a:latin typeface="Bai Jamjuree" panose="00000500000000000000" pitchFamily="2" charset="-34"/>
                  <a:cs typeface="Bai Jamjuree" panose="00000500000000000000" pitchFamily="2" charset="-34"/>
                </a:rPr>
                <a:t>Morning meeting presentation</a:t>
              </a:r>
              <a:endParaRPr lang="en-US" sz="1000" dirty="0">
                <a:solidFill>
                  <a:srgbClr val="00B050"/>
                </a:solidFill>
                <a:latin typeface="Bai Jamjuree" panose="00000500000000000000" pitchFamily="2" charset="-34"/>
                <a:cs typeface="Bai Jamjuree" panose="00000500000000000000" pitchFamily="2" charset="-34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89719B-F51C-BDD4-DF7A-0D7DEAC5164C}"/>
                </a:ext>
              </a:extLst>
            </p:cNvPr>
            <p:cNvGrpSpPr/>
            <p:nvPr/>
          </p:nvGrpSpPr>
          <p:grpSpPr>
            <a:xfrm>
              <a:off x="2386550" y="5291466"/>
              <a:ext cx="3774199" cy="869074"/>
              <a:chOff x="2386550" y="4532521"/>
              <a:chExt cx="3774199" cy="86907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4221C4-573A-137D-43BE-6D61C4EF9FF7}"/>
                  </a:ext>
                </a:extLst>
              </p:cNvPr>
              <p:cNvSpPr/>
              <p:nvPr/>
            </p:nvSpPr>
            <p:spPr>
              <a:xfrm>
                <a:off x="5996525" y="4770169"/>
                <a:ext cx="164224" cy="164224"/>
              </a:xfrm>
              <a:prstGeom prst="ellipse">
                <a:avLst/>
              </a:prstGeom>
              <a:solidFill>
                <a:srgbClr val="FFF1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F92EA8-B90F-BD8F-65FB-24D8D3BC0406}"/>
                  </a:ext>
                </a:extLst>
              </p:cNvPr>
              <p:cNvSpPr/>
              <p:nvPr/>
            </p:nvSpPr>
            <p:spPr>
              <a:xfrm>
                <a:off x="4148675" y="5237371"/>
                <a:ext cx="164224" cy="164224"/>
              </a:xfrm>
              <a:prstGeom prst="ellipse">
                <a:avLst/>
              </a:prstGeom>
              <a:solidFill>
                <a:srgbClr val="FFF1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C7E26D3-4F9E-3471-92CF-9B9E5358A691}"/>
                  </a:ext>
                </a:extLst>
              </p:cNvPr>
              <p:cNvSpPr/>
              <p:nvPr/>
            </p:nvSpPr>
            <p:spPr>
              <a:xfrm>
                <a:off x="2386550" y="4532521"/>
                <a:ext cx="164224" cy="164224"/>
              </a:xfrm>
              <a:prstGeom prst="ellipse">
                <a:avLst/>
              </a:prstGeom>
              <a:solidFill>
                <a:srgbClr val="FFF1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233E26-939A-E120-8EB3-AF00EE82EAB2}"/>
              </a:ext>
            </a:extLst>
          </p:cNvPr>
          <p:cNvSpPr/>
          <p:nvPr/>
        </p:nvSpPr>
        <p:spPr>
          <a:xfrm>
            <a:off x="7820026" y="223405"/>
            <a:ext cx="4933950" cy="702023"/>
          </a:xfrm>
          <a:prstGeom prst="roundRect">
            <a:avLst>
              <a:gd name="adj" fmla="val 50000"/>
            </a:avLst>
          </a:prstGeom>
          <a:solidFill>
            <a:srgbClr val="FFED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BF9270"/>
                </a:solidFill>
                <a:latin typeface="Aptos ExtraBold" panose="020B0004020202020204" pitchFamily="34" charset="0"/>
              </a:rPr>
              <a:t>PRINT LOTO List</a:t>
            </a:r>
          </a:p>
        </p:txBody>
      </p:sp>
    </p:spTree>
    <p:extLst>
      <p:ext uri="{BB962C8B-B14F-4D97-AF65-F5344CB8AC3E}">
        <p14:creationId xmlns:p14="http://schemas.microsoft.com/office/powerpoint/2010/main" val="1178679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AB6D8A-7097-AAE8-F473-01D8DC95AD61}"/>
              </a:ext>
            </a:extLst>
          </p:cNvPr>
          <p:cNvSpPr/>
          <p:nvPr/>
        </p:nvSpPr>
        <p:spPr>
          <a:xfrm>
            <a:off x="-637129" y="223405"/>
            <a:ext cx="4247104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10. 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8E984-5685-1EBF-08B0-3DDEAF6E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2" y="1238249"/>
            <a:ext cx="9673623" cy="4816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B64774-5D5D-D225-44DF-D356B5693555}"/>
              </a:ext>
            </a:extLst>
          </p:cNvPr>
          <p:cNvSpPr/>
          <p:nvPr/>
        </p:nvSpPr>
        <p:spPr>
          <a:xfrm>
            <a:off x="7400925" y="3752850"/>
            <a:ext cx="4791075" cy="1676400"/>
          </a:xfrm>
          <a:prstGeom prst="roundRect">
            <a:avLst>
              <a:gd name="adj" fmla="val 39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Feedback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แนะนำข้อเสนอ หรือแจ้งปัญหาที่พบได้ที่ </a:t>
            </a:r>
            <a:r>
              <a:rPr lang="en-US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Loop</a:t>
            </a:r>
            <a:br>
              <a:rPr lang="en-US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“D-</a:t>
            </a:r>
            <a:r>
              <a:rPr lang="en-US" dirty="0" err="1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Loto</a:t>
            </a:r>
            <a:r>
              <a:rPr lang="en-US" dirty="0">
                <a:solidFill>
                  <a:schemeClr val="tx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feedback”</a:t>
            </a:r>
            <a:endParaRPr lang="en-US" dirty="0">
              <a:solidFill>
                <a:srgbClr val="00B05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8835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4538-4B16-5087-B502-D4D87D43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0D9A6-C18F-C977-32A5-DF3B4812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1182433"/>
            <a:ext cx="9163664" cy="54606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CED4869-7FBE-D491-020D-0F31265546FC}"/>
              </a:ext>
            </a:extLst>
          </p:cNvPr>
          <p:cNvSpPr/>
          <p:nvPr/>
        </p:nvSpPr>
        <p:spPr>
          <a:xfrm>
            <a:off x="4543976" y="4520381"/>
            <a:ext cx="322990" cy="322990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46576F-96F6-A0B8-E33C-286181E08140}"/>
              </a:ext>
            </a:extLst>
          </p:cNvPr>
          <p:cNvCxnSpPr/>
          <p:nvPr/>
        </p:nvCxnSpPr>
        <p:spPr>
          <a:xfrm flipH="1">
            <a:off x="3687096" y="4681876"/>
            <a:ext cx="7728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42895D-6353-3BE4-A0F2-AA34AC46A210}"/>
              </a:ext>
            </a:extLst>
          </p:cNvPr>
          <p:cNvSpPr/>
          <p:nvPr/>
        </p:nvSpPr>
        <p:spPr>
          <a:xfrm>
            <a:off x="-637130" y="223405"/>
            <a:ext cx="939177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1. Location for the D-LOTO program</a:t>
            </a:r>
          </a:p>
        </p:txBody>
      </p:sp>
    </p:spTree>
    <p:extLst>
      <p:ext uri="{BB962C8B-B14F-4D97-AF65-F5344CB8AC3E}">
        <p14:creationId xmlns:p14="http://schemas.microsoft.com/office/powerpoint/2010/main" val="278233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E14A-35EE-3AE6-A2EB-27AFED1E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FE0FF-86CE-0841-6063-D819F871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4168" y="1211194"/>
            <a:ext cx="9163664" cy="540310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DE6CBD-7132-F450-B9BA-129C89B81C71}"/>
              </a:ext>
            </a:extLst>
          </p:cNvPr>
          <p:cNvSpPr/>
          <p:nvPr/>
        </p:nvSpPr>
        <p:spPr>
          <a:xfrm>
            <a:off x="4703259" y="2213734"/>
            <a:ext cx="322990" cy="322990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A40BEA-D492-DD6E-01DB-16F73046E8A1}"/>
              </a:ext>
            </a:extLst>
          </p:cNvPr>
          <p:cNvCxnSpPr/>
          <p:nvPr/>
        </p:nvCxnSpPr>
        <p:spPr>
          <a:xfrm flipH="1">
            <a:off x="3846379" y="2375229"/>
            <a:ext cx="7728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4EB00F-361C-DFBA-6D7E-302DEE3F2BB1}"/>
              </a:ext>
            </a:extLst>
          </p:cNvPr>
          <p:cNvSpPr/>
          <p:nvPr/>
        </p:nvSpPr>
        <p:spPr>
          <a:xfrm>
            <a:off x="-637130" y="223405"/>
            <a:ext cx="939177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1. Location for the D-LOTO program</a:t>
            </a:r>
          </a:p>
        </p:txBody>
      </p:sp>
    </p:spTree>
    <p:extLst>
      <p:ext uri="{BB962C8B-B14F-4D97-AF65-F5344CB8AC3E}">
        <p14:creationId xmlns:p14="http://schemas.microsoft.com/office/powerpoint/2010/main" val="214451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3AA8-4E6A-EFF1-1C28-02122D8E0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B6805-A84D-EB85-3C0E-7B383FF1C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182" y="1211194"/>
            <a:ext cx="9115635" cy="54031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C70AEF-DF86-07E7-DCD3-6EF4CA66603F}"/>
              </a:ext>
            </a:extLst>
          </p:cNvPr>
          <p:cNvSpPr/>
          <p:nvPr/>
        </p:nvSpPr>
        <p:spPr>
          <a:xfrm>
            <a:off x="-637130" y="223405"/>
            <a:ext cx="939177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1. Location for the D-LOTO program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70D311-E3F2-F300-E372-C945C2828A31}"/>
              </a:ext>
            </a:extLst>
          </p:cNvPr>
          <p:cNvSpPr/>
          <p:nvPr/>
        </p:nvSpPr>
        <p:spPr>
          <a:xfrm>
            <a:off x="4703259" y="2213734"/>
            <a:ext cx="322990" cy="322990"/>
          </a:xfrm>
          <a:prstGeom prst="ellipse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9BD3B0-C3FB-BD4F-E8D4-8244326320B7}"/>
              </a:ext>
            </a:extLst>
          </p:cNvPr>
          <p:cNvCxnSpPr/>
          <p:nvPr/>
        </p:nvCxnSpPr>
        <p:spPr>
          <a:xfrm flipH="1">
            <a:off x="3846379" y="2375229"/>
            <a:ext cx="7728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564DE8-1722-D711-BBB9-BDB65E4C8332}"/>
              </a:ext>
            </a:extLst>
          </p:cNvPr>
          <p:cNvSpPr/>
          <p:nvPr/>
        </p:nvSpPr>
        <p:spPr>
          <a:xfrm>
            <a:off x="4389121" y="2931437"/>
            <a:ext cx="4530704" cy="867748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1) Copy D-Loto.exe file from this location</a:t>
            </a:r>
          </a:p>
          <a:p>
            <a:r>
              <a:rPr lang="en-US" dirty="0">
                <a:solidFill>
                  <a:schemeClr val="tx1"/>
                </a:solidFill>
              </a:rPr>
              <a:t>2) Paste to your desktop</a:t>
            </a:r>
          </a:p>
        </p:txBody>
      </p:sp>
    </p:spTree>
    <p:extLst>
      <p:ext uri="{BB962C8B-B14F-4D97-AF65-F5344CB8AC3E}">
        <p14:creationId xmlns:p14="http://schemas.microsoft.com/office/powerpoint/2010/main" val="159297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32DB-3ABB-B302-FD8D-0C3C4E45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FCA6B-A6BB-6C38-3718-33A1CDB2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182" y="1481150"/>
            <a:ext cx="9115635" cy="486319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A260B8-195A-FFD8-C983-868C6CE75811}"/>
              </a:ext>
            </a:extLst>
          </p:cNvPr>
          <p:cNvSpPr/>
          <p:nvPr/>
        </p:nvSpPr>
        <p:spPr>
          <a:xfrm>
            <a:off x="-637130" y="223405"/>
            <a:ext cx="957465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2. How to Open the D-LOTO Program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F6DB31-E1A4-9F51-6FD3-9507C601C3C5}"/>
              </a:ext>
            </a:extLst>
          </p:cNvPr>
          <p:cNvSpPr/>
          <p:nvPr/>
        </p:nvSpPr>
        <p:spPr>
          <a:xfrm>
            <a:off x="1468940" y="2076573"/>
            <a:ext cx="607634" cy="6135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Right pointing backhand index with solid fill">
            <a:extLst>
              <a:ext uri="{FF2B5EF4-FFF2-40B4-BE49-F238E27FC236}">
                <a16:creationId xmlns:a16="http://schemas.microsoft.com/office/drawing/2014/main" id="{1837A4C6-92B6-07B2-3957-50D620BA5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619374" y="2474899"/>
            <a:ext cx="770929" cy="770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457F25-3717-4B96-6043-2FEB360A44CA}"/>
              </a:ext>
            </a:extLst>
          </p:cNvPr>
          <p:cNvSpPr/>
          <p:nvPr/>
        </p:nvSpPr>
        <p:spPr>
          <a:xfrm>
            <a:off x="4861068" y="5376850"/>
            <a:ext cx="4813875" cy="867748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2) After double-clicking the icon, the following message will appear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334388-C316-6BBA-6059-408CC8EE5538}"/>
              </a:ext>
            </a:extLst>
          </p:cNvPr>
          <p:cNvSpPr/>
          <p:nvPr/>
        </p:nvSpPr>
        <p:spPr>
          <a:xfrm>
            <a:off x="6530586" y="3952568"/>
            <a:ext cx="855406" cy="1345053"/>
          </a:xfrm>
          <a:custGeom>
            <a:avLst/>
            <a:gdLst>
              <a:gd name="connsiteX0" fmla="*/ 855406 w 855406"/>
              <a:gd name="connsiteY0" fmla="*/ 1345053 h 1345053"/>
              <a:gd name="connsiteX1" fmla="*/ 843608 w 855406"/>
              <a:gd name="connsiteY1" fmla="*/ 0 h 1345053"/>
              <a:gd name="connsiteX2" fmla="*/ 0 w 855406"/>
              <a:gd name="connsiteY2" fmla="*/ 0 h 134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406" h="1345053">
                <a:moveTo>
                  <a:pt x="855406" y="1345053"/>
                </a:moveTo>
                <a:lnTo>
                  <a:pt x="843608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FD27F4-313C-990A-5D44-1CA2812465EC}"/>
              </a:ext>
            </a:extLst>
          </p:cNvPr>
          <p:cNvSpPr/>
          <p:nvPr/>
        </p:nvSpPr>
        <p:spPr>
          <a:xfrm>
            <a:off x="2760899" y="3852825"/>
            <a:ext cx="2224056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3) Click “More info”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8A051B-60A4-643A-96DB-10B1BCB08FAE}"/>
              </a:ext>
            </a:extLst>
          </p:cNvPr>
          <p:cNvCxnSpPr/>
          <p:nvPr/>
        </p:nvCxnSpPr>
        <p:spPr>
          <a:xfrm flipV="1">
            <a:off x="3398028" y="3185652"/>
            <a:ext cx="0" cy="589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CE9649-2926-06D6-98CF-D9084773B707}"/>
              </a:ext>
            </a:extLst>
          </p:cNvPr>
          <p:cNvSpPr/>
          <p:nvPr/>
        </p:nvSpPr>
        <p:spPr>
          <a:xfrm>
            <a:off x="1619374" y="1529371"/>
            <a:ext cx="3802129" cy="441598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1) Double-clicking the icon program</a:t>
            </a:r>
          </a:p>
        </p:txBody>
      </p:sp>
    </p:spTree>
    <p:extLst>
      <p:ext uri="{BB962C8B-B14F-4D97-AF65-F5344CB8AC3E}">
        <p14:creationId xmlns:p14="http://schemas.microsoft.com/office/powerpoint/2010/main" val="74169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D76B-A2F7-C462-B9F4-EA497325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F573F-F47D-A479-907F-754F0BB0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182" y="1499381"/>
            <a:ext cx="9115635" cy="482672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B878D-3FF1-A042-AE74-6BA6673CAD02}"/>
              </a:ext>
            </a:extLst>
          </p:cNvPr>
          <p:cNvSpPr/>
          <p:nvPr/>
        </p:nvSpPr>
        <p:spPr>
          <a:xfrm>
            <a:off x="-637130" y="223405"/>
            <a:ext cx="957465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2. How to Open the D-LOTO Program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A2FF4E-AF4F-5D59-5ED6-F70FB5FDB2C3}"/>
              </a:ext>
            </a:extLst>
          </p:cNvPr>
          <p:cNvSpPr/>
          <p:nvPr/>
        </p:nvSpPr>
        <p:spPr>
          <a:xfrm>
            <a:off x="4023360" y="3550776"/>
            <a:ext cx="2430535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4) Click “Run anyway”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9102FD-E870-5155-A315-319D375EE1B1}"/>
              </a:ext>
            </a:extLst>
          </p:cNvPr>
          <p:cNvCxnSpPr>
            <a:cxnSpLocks/>
          </p:cNvCxnSpPr>
          <p:nvPr/>
        </p:nvCxnSpPr>
        <p:spPr>
          <a:xfrm>
            <a:off x="5238627" y="4194442"/>
            <a:ext cx="0" cy="589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9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FCB2-B556-0144-507B-D00D86B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8C04-4575-0A3F-236E-68297276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334" y="1499381"/>
            <a:ext cx="9081331" cy="482672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F5A0D2-FB8C-6896-78E1-15DB3C00E14F}"/>
              </a:ext>
            </a:extLst>
          </p:cNvPr>
          <p:cNvSpPr/>
          <p:nvPr/>
        </p:nvSpPr>
        <p:spPr>
          <a:xfrm>
            <a:off x="-637130" y="223405"/>
            <a:ext cx="9574653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2. How to Open the D-LOTO Program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986FB8-E6D5-1DC2-FCF4-73ADEE14EF6E}"/>
              </a:ext>
            </a:extLst>
          </p:cNvPr>
          <p:cNvSpPr/>
          <p:nvPr/>
        </p:nvSpPr>
        <p:spPr>
          <a:xfrm>
            <a:off x="4023361" y="3673503"/>
            <a:ext cx="4737182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5) Overview of the D-LOTO Program Interface</a:t>
            </a:r>
          </a:p>
        </p:txBody>
      </p:sp>
    </p:spTree>
    <p:extLst>
      <p:ext uri="{BB962C8B-B14F-4D97-AF65-F5344CB8AC3E}">
        <p14:creationId xmlns:p14="http://schemas.microsoft.com/office/powerpoint/2010/main" val="58307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471AD-C683-4C15-6EA2-3D18CC746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447CE-9C04-637E-3D62-3054ADEB1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334" y="1503992"/>
            <a:ext cx="9081331" cy="481750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B0206F-5D22-9455-3DE9-96666E61DADB}"/>
              </a:ext>
            </a:extLst>
          </p:cNvPr>
          <p:cNvSpPr/>
          <p:nvPr/>
        </p:nvSpPr>
        <p:spPr>
          <a:xfrm>
            <a:off x="-637129" y="223405"/>
            <a:ext cx="5761580" cy="702023"/>
          </a:xfrm>
          <a:prstGeom prst="roundRect">
            <a:avLst>
              <a:gd name="adj" fmla="val 50000"/>
            </a:avLst>
          </a:prstGeom>
          <a:solidFill>
            <a:srgbClr val="BC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solidFill>
                  <a:srgbClr val="006BFF"/>
                </a:solidFill>
                <a:latin typeface="Aptos ExtraBold" panose="020B0004020202020204" pitchFamily="34" charset="0"/>
              </a:rPr>
              <a:t>3. D-LOTO 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177D9A-BC2A-2711-CE7A-04CB4DCE37B0}"/>
              </a:ext>
            </a:extLst>
          </p:cNvPr>
          <p:cNvSpPr/>
          <p:nvPr/>
        </p:nvSpPr>
        <p:spPr>
          <a:xfrm>
            <a:off x="1669518" y="1260139"/>
            <a:ext cx="4005661" cy="478484"/>
          </a:xfrm>
          <a:prstGeom prst="roundRect">
            <a:avLst/>
          </a:prstGeom>
          <a:solidFill>
            <a:srgbClr val="B6F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1) </a:t>
            </a:r>
            <a:r>
              <a:rPr lang="en-US" b="1" dirty="0">
                <a:solidFill>
                  <a:schemeClr val="tx1"/>
                </a:solidFill>
              </a:rPr>
              <a:t>Overview</a:t>
            </a:r>
            <a:r>
              <a:rPr lang="en-US" dirty="0">
                <a:solidFill>
                  <a:schemeClr val="tx1"/>
                </a:solidFill>
              </a:rPr>
              <a:t> tab: Show “Active” Works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F40119A-522A-5779-D612-B8881EBDF0F6}"/>
              </a:ext>
            </a:extLst>
          </p:cNvPr>
          <p:cNvSpPr/>
          <p:nvPr/>
        </p:nvSpPr>
        <p:spPr>
          <a:xfrm>
            <a:off x="2371540" y="1805203"/>
            <a:ext cx="632009" cy="445872"/>
          </a:xfrm>
          <a:custGeom>
            <a:avLst/>
            <a:gdLst>
              <a:gd name="connsiteX0" fmla="*/ 0 w 548640"/>
              <a:gd name="connsiteY0" fmla="*/ 0 h 412954"/>
              <a:gd name="connsiteX1" fmla="*/ 0 w 548640"/>
              <a:gd name="connsiteY1" fmla="*/ 412954 h 412954"/>
              <a:gd name="connsiteX2" fmla="*/ 548640 w 548640"/>
              <a:gd name="connsiteY2" fmla="*/ 412954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412954">
                <a:moveTo>
                  <a:pt x="0" y="0"/>
                </a:moveTo>
                <a:lnTo>
                  <a:pt x="0" y="412954"/>
                </a:lnTo>
                <a:lnTo>
                  <a:pt x="548640" y="412954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39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1402</Words>
  <Application>Microsoft Office PowerPoint</Application>
  <PresentationFormat>Widescreen</PresentationFormat>
  <Paragraphs>202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Aptos ExtraBold</vt:lpstr>
      <vt:lpstr>Arial</vt:lpstr>
      <vt:lpstr>Bai Jamjuree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Wechpisit Sarik-PTTLNG</dc:creator>
  <cp:lastModifiedBy>Wechpisit Sarik-PTTLNG</cp:lastModifiedBy>
  <cp:revision>1</cp:revision>
  <dcterms:created xsi:type="dcterms:W3CDTF">2024-10-12T09:43:57Z</dcterms:created>
  <dcterms:modified xsi:type="dcterms:W3CDTF">2024-10-16T05:58:10Z</dcterms:modified>
</cp:coreProperties>
</file>